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73" r:id="rId4"/>
    <p:sldId id="274" r:id="rId5"/>
    <p:sldId id="265" r:id="rId6"/>
    <p:sldId id="257" r:id="rId7"/>
    <p:sldId id="259" r:id="rId8"/>
    <p:sldId id="260" r:id="rId9"/>
    <p:sldId id="269" r:id="rId10"/>
    <p:sldId id="261" r:id="rId11"/>
    <p:sldId id="267" r:id="rId12"/>
    <p:sldId id="277" r:id="rId13"/>
    <p:sldId id="262" r:id="rId14"/>
    <p:sldId id="268" r:id="rId15"/>
    <p:sldId id="271" r:id="rId16"/>
    <p:sldId id="276" r:id="rId17"/>
    <p:sldId id="275" r:id="rId18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5" autoAdjust="0"/>
    <p:restoredTop sz="83848" autoAdjust="0"/>
  </p:normalViewPr>
  <p:slideViewPr>
    <p:cSldViewPr>
      <p:cViewPr>
        <p:scale>
          <a:sx n="69" d="100"/>
          <a:sy n="69" d="100"/>
        </p:scale>
        <p:origin x="792" y="880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Volume of posts for other EU programs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6030712671849"/>
          <c:y val="9.6292858479772606E-2"/>
          <c:w val="0.82722015854172304"/>
          <c:h val="0.706789850548240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fld id="{A1C5C9C3-6FC8-4763-A524-033A45D17648}" type="VALUE">
                      <a:rPr lang="en-US" smtClean="0"/>
                      <a:pPr/>
                      <a:t>[VALUE]</a:t>
                    </a:fld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DF6-B64C-824C-0E58836DBA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Erasmus+</c:v>
                </c:pt>
                <c:pt idx="1">
                  <c:v>EU Aid Volunteers</c:v>
                </c:pt>
                <c:pt idx="2">
                  <c:v>EU for Citizens</c:v>
                </c:pt>
                <c:pt idx="3">
                  <c:v>Horizon 2020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725678</c:v>
                </c:pt>
                <c:pt idx="1">
                  <c:v>3030</c:v>
                </c:pt>
                <c:pt idx="2">
                  <c:v>3019</c:v>
                </c:pt>
                <c:pt idx="3">
                  <c:v>65495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F6-B64C-824C-0E58836DBA5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2123047120"/>
        <c:axId val="2139363040"/>
      </c:barChart>
      <c:catAx>
        <c:axId val="-212304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9363040"/>
        <c:crosses val="autoZero"/>
        <c:auto val="1"/>
        <c:lblAlgn val="ctr"/>
        <c:lblOffset val="100"/>
        <c:noMultiLvlLbl val="0"/>
      </c:catAx>
      <c:valAx>
        <c:axId val="213936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2304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/>
              <a:t>Slyšel/a</a:t>
            </a:r>
            <a:r>
              <a:rPr lang="en-GB" sz="1600" baseline="0"/>
              <a:t> jste někdy o programu Erasmus?</a:t>
            </a:r>
            <a:endParaRPr lang="en-GB" sz="16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Sheet1!$B$12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Sheet1!$A$13:$A$14</c:f>
              <c:numCache>
                <c:formatCode>General</c:formatCode>
                <c:ptCount val="2"/>
                <c:pt idx="0">
                  <c:v>2009</c:v>
                </c:pt>
                <c:pt idx="1">
                  <c:v>2016</c:v>
                </c:pt>
              </c:numCache>
            </c:numRef>
          </c:cat>
          <c:val>
            <c:numRef>
              <c:f>Sheet1!$B$13:$B$14</c:f>
              <c:numCache>
                <c:formatCode>0%</c:formatCode>
                <c:ptCount val="2"/>
                <c:pt idx="0">
                  <c:v>0.3</c:v>
                </c:pt>
                <c:pt idx="1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0-4548-B796-79723A65C268}"/>
            </c:ext>
          </c:extLst>
        </c:ser>
        <c:ser>
          <c:idx val="1"/>
          <c:order val="1"/>
          <c:tx>
            <c:strRef>
              <c:f>Sheet1!$C$12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Sheet1!$A$13:$A$14</c:f>
              <c:numCache>
                <c:formatCode>General</c:formatCode>
                <c:ptCount val="2"/>
                <c:pt idx="0">
                  <c:v>2009</c:v>
                </c:pt>
                <c:pt idx="1">
                  <c:v>2016</c:v>
                </c:pt>
              </c:numCache>
            </c:numRef>
          </c:cat>
          <c:val>
            <c:numRef>
              <c:f>Sheet1!$C$13:$C$14</c:f>
              <c:numCache>
                <c:formatCode>0%</c:formatCode>
                <c:ptCount val="2"/>
                <c:pt idx="0">
                  <c:v>0.7</c:v>
                </c:pt>
                <c:pt idx="1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0-4548-B796-79723A65C268}"/>
            </c:ext>
          </c:extLst>
        </c:ser>
        <c:ser>
          <c:idx val="2"/>
          <c:order val="2"/>
          <c:tx>
            <c:strRef>
              <c:f>Sheet1!$D$12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Sheet1!$A$13:$A$14</c:f>
              <c:numCache>
                <c:formatCode>General</c:formatCode>
                <c:ptCount val="2"/>
                <c:pt idx="0">
                  <c:v>2009</c:v>
                </c:pt>
                <c:pt idx="1">
                  <c:v>2016</c:v>
                </c:pt>
              </c:numCache>
            </c:numRef>
          </c:cat>
          <c:val>
            <c:numRef>
              <c:f>Sheet1!$D$13:$D$14</c:f>
              <c:numCache>
                <c:formatCode>0%</c:formatCode>
                <c:ptCount val="2"/>
                <c:pt idx="0">
                  <c:v>0</c:v>
                </c:pt>
                <c:pt idx="1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0-4548-B796-79723A65C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441461871"/>
        <c:axId val="403524127"/>
      </c:barChart>
      <c:catAx>
        <c:axId val="4414618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524127"/>
        <c:crosses val="autoZero"/>
        <c:auto val="1"/>
        <c:lblAlgn val="ctr"/>
        <c:lblOffset val="100"/>
        <c:noMultiLvlLbl val="0"/>
      </c:catAx>
      <c:valAx>
        <c:axId val="4035241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4618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262626"/>
      </a:solidFill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5887D-6EFC-9747-9BD1-7099C32C0E8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9A64087-30DC-C142-8442-AEF3844725A7}">
      <dgm:prSet/>
      <dgm:spPr/>
      <dgm:t>
        <a:bodyPr/>
        <a:lstStyle/>
        <a:p>
          <a:r>
            <a:rPr lang="cs-CZ" noProof="0" dirty="0"/>
            <a:t>Rozhovory</a:t>
          </a:r>
        </a:p>
      </dgm:t>
    </dgm:pt>
    <dgm:pt modelId="{83E6B520-3765-314D-857E-3DF40FB2B5A4}" type="parTrans" cxnId="{A4B95A23-E0F3-E140-BBED-45CA1F0D70B1}">
      <dgm:prSet/>
      <dgm:spPr/>
      <dgm:t>
        <a:bodyPr/>
        <a:lstStyle/>
        <a:p>
          <a:endParaRPr lang="en-GB"/>
        </a:p>
      </dgm:t>
    </dgm:pt>
    <dgm:pt modelId="{B8AF4734-1833-DE48-8838-FDBA37526317}" type="sibTrans" cxnId="{A4B95A23-E0F3-E140-BBED-45CA1F0D70B1}">
      <dgm:prSet/>
      <dgm:spPr/>
      <dgm:t>
        <a:bodyPr/>
        <a:lstStyle/>
        <a:p>
          <a:endParaRPr lang="en-GB"/>
        </a:p>
      </dgm:t>
    </dgm:pt>
    <dgm:pt modelId="{21BA87DF-824B-B24C-86BD-4324B644191E}">
      <dgm:prSet/>
      <dgm:spPr/>
      <dgm:t>
        <a:bodyPr/>
        <a:lstStyle/>
        <a:p>
          <a:r>
            <a:rPr lang="cs-CZ" noProof="0" dirty="0"/>
            <a:t>Sběr primárních dat</a:t>
          </a:r>
        </a:p>
      </dgm:t>
    </dgm:pt>
    <dgm:pt modelId="{A05929A1-41E3-DC42-B559-111AE94CC9F2}" type="parTrans" cxnId="{DCB965CA-6FE3-8A45-A854-FC9E1C6016F3}">
      <dgm:prSet/>
      <dgm:spPr/>
      <dgm:t>
        <a:bodyPr/>
        <a:lstStyle/>
        <a:p>
          <a:endParaRPr lang="en-GB"/>
        </a:p>
      </dgm:t>
    </dgm:pt>
    <dgm:pt modelId="{983C3743-FDB3-4243-8A32-673DEBDFA928}" type="sibTrans" cxnId="{DCB965CA-6FE3-8A45-A854-FC9E1C6016F3}">
      <dgm:prSet/>
      <dgm:spPr/>
      <dgm:t>
        <a:bodyPr/>
        <a:lstStyle/>
        <a:p>
          <a:endParaRPr lang="en-GB"/>
        </a:p>
      </dgm:t>
    </dgm:pt>
    <dgm:pt modelId="{7FA2D8B4-2301-064D-911B-CAB9B5B40640}">
      <dgm:prSet/>
      <dgm:spPr/>
      <dgm:t>
        <a:bodyPr/>
        <a:lstStyle/>
        <a:p>
          <a:r>
            <a:rPr lang="cs-CZ" noProof="0" dirty="0"/>
            <a:t>Případové studie (38 studií, 233 respondentů)</a:t>
          </a:r>
        </a:p>
      </dgm:t>
    </dgm:pt>
    <dgm:pt modelId="{953C52FA-77CA-524C-B684-E2920D9670C9}" type="parTrans" cxnId="{B70D222B-0C85-A24D-9DAA-7745454ADE15}">
      <dgm:prSet/>
      <dgm:spPr/>
      <dgm:t>
        <a:bodyPr/>
        <a:lstStyle/>
        <a:p>
          <a:endParaRPr lang="en-GB"/>
        </a:p>
      </dgm:t>
    </dgm:pt>
    <dgm:pt modelId="{5511B720-E440-374C-A61D-33ACE07D637F}" type="sibTrans" cxnId="{B70D222B-0C85-A24D-9DAA-7745454ADE15}">
      <dgm:prSet/>
      <dgm:spPr/>
      <dgm:t>
        <a:bodyPr/>
        <a:lstStyle/>
        <a:p>
          <a:endParaRPr lang="en-GB"/>
        </a:p>
      </dgm:t>
    </dgm:pt>
    <dgm:pt modelId="{0ADCC97E-E4C3-F945-A9D1-20287D2C7263}">
      <dgm:prSet/>
      <dgm:spPr/>
      <dgm:t>
        <a:bodyPr/>
        <a:lstStyle/>
        <a:p>
          <a:r>
            <a:rPr lang="cs-CZ" noProof="0" dirty="0"/>
            <a:t>Analýza sekundárních dat</a:t>
          </a:r>
        </a:p>
      </dgm:t>
    </dgm:pt>
    <dgm:pt modelId="{536EC5AF-0128-D841-9C6F-5BB6959167F9}" type="parTrans" cxnId="{850C0AC5-137C-9942-B698-4F05D5135E9A}">
      <dgm:prSet/>
      <dgm:spPr/>
      <dgm:t>
        <a:bodyPr/>
        <a:lstStyle/>
        <a:p>
          <a:endParaRPr lang="en-GB"/>
        </a:p>
      </dgm:t>
    </dgm:pt>
    <dgm:pt modelId="{9A38A77C-365C-6340-B84A-01B690DF1724}" type="sibTrans" cxnId="{850C0AC5-137C-9942-B698-4F05D5135E9A}">
      <dgm:prSet/>
      <dgm:spPr/>
      <dgm:t>
        <a:bodyPr/>
        <a:lstStyle/>
        <a:p>
          <a:endParaRPr lang="en-GB"/>
        </a:p>
      </dgm:t>
    </dgm:pt>
    <dgm:pt modelId="{844C85CE-EE4D-BB4A-B62F-F85D4EF58590}">
      <dgm:prSet/>
      <dgm:spPr/>
      <dgm:t>
        <a:bodyPr/>
        <a:lstStyle/>
        <a:p>
          <a:r>
            <a:rPr lang="cs-CZ" noProof="0" dirty="0"/>
            <a:t>Více než 53,000 respondentů</a:t>
          </a:r>
        </a:p>
      </dgm:t>
    </dgm:pt>
    <dgm:pt modelId="{BD73B00E-9E79-1649-A57A-4B3C1EB16878}" type="parTrans" cxnId="{28C30D6E-2D08-AE43-AB8F-84ADB6E2F11E}">
      <dgm:prSet/>
      <dgm:spPr/>
      <dgm:t>
        <a:bodyPr/>
        <a:lstStyle/>
        <a:p>
          <a:endParaRPr lang="en-GB"/>
        </a:p>
      </dgm:t>
    </dgm:pt>
    <dgm:pt modelId="{C6D8B3F4-6CAA-AF4C-B7B4-E87A1AC3AD90}" type="sibTrans" cxnId="{28C30D6E-2D08-AE43-AB8F-84ADB6E2F11E}">
      <dgm:prSet/>
      <dgm:spPr/>
      <dgm:t>
        <a:bodyPr/>
        <a:lstStyle/>
        <a:p>
          <a:endParaRPr lang="en-GB"/>
        </a:p>
      </dgm:t>
    </dgm:pt>
    <dgm:pt modelId="{0BD023A0-5D4B-5D4D-8C7E-B225DF87424C}">
      <dgm:prSet/>
      <dgm:spPr/>
      <dgm:t>
        <a:bodyPr/>
        <a:lstStyle/>
        <a:p>
          <a:r>
            <a:rPr lang="cs-CZ" noProof="0" dirty="0"/>
            <a:t>Zahrnují všechny účastníky a v některých případech také všechny žadatele</a:t>
          </a:r>
        </a:p>
      </dgm:t>
    </dgm:pt>
    <dgm:pt modelId="{2B115602-2AAB-5B48-A106-B400B217AAA3}" type="parTrans" cxnId="{234A4C78-A537-CA48-B8F7-0B6C31311683}">
      <dgm:prSet/>
      <dgm:spPr/>
      <dgm:t>
        <a:bodyPr/>
        <a:lstStyle/>
        <a:p>
          <a:endParaRPr lang="en-GB"/>
        </a:p>
      </dgm:t>
    </dgm:pt>
    <dgm:pt modelId="{E86B4E93-BA99-A84E-9E72-5065398D33E1}" type="sibTrans" cxnId="{234A4C78-A537-CA48-B8F7-0B6C31311683}">
      <dgm:prSet/>
      <dgm:spPr/>
      <dgm:t>
        <a:bodyPr/>
        <a:lstStyle/>
        <a:p>
          <a:endParaRPr lang="en-GB"/>
        </a:p>
      </dgm:t>
    </dgm:pt>
    <dgm:pt modelId="{A15D015A-9E91-6241-93D8-D35FD5ED5103}">
      <dgm:prSet/>
      <dgm:spPr/>
      <dgm:t>
        <a:bodyPr/>
        <a:lstStyle/>
        <a:p>
          <a:r>
            <a:rPr lang="cs-CZ" noProof="0" dirty="0"/>
            <a:t>Data OLS (jazykové schopnosti)</a:t>
          </a:r>
        </a:p>
      </dgm:t>
    </dgm:pt>
    <dgm:pt modelId="{EEB4C796-8829-7D41-ADD0-597C88A61513}" type="parTrans" cxnId="{F71A0C24-6978-7445-B570-75A649157EF0}">
      <dgm:prSet/>
      <dgm:spPr/>
      <dgm:t>
        <a:bodyPr/>
        <a:lstStyle/>
        <a:p>
          <a:endParaRPr lang="en-GB"/>
        </a:p>
      </dgm:t>
    </dgm:pt>
    <dgm:pt modelId="{0430D8E7-5822-5546-A7BF-F22B0391E4B0}" type="sibTrans" cxnId="{F71A0C24-6978-7445-B570-75A649157EF0}">
      <dgm:prSet/>
      <dgm:spPr/>
      <dgm:t>
        <a:bodyPr/>
        <a:lstStyle/>
        <a:p>
          <a:endParaRPr lang="en-GB"/>
        </a:p>
      </dgm:t>
    </dgm:pt>
    <dgm:pt modelId="{698B9EDB-C747-1F48-981B-5E3A1B7E257E}">
      <dgm:prSet/>
      <dgm:spPr/>
      <dgm:t>
        <a:bodyPr/>
        <a:lstStyle/>
        <a:p>
          <a:r>
            <a:rPr lang="cs-CZ" noProof="0" dirty="0"/>
            <a:t>1.4 miliony dat</a:t>
          </a:r>
        </a:p>
      </dgm:t>
    </dgm:pt>
    <dgm:pt modelId="{9D8A76BF-EE1F-EE47-A61E-FC2DC568DAF1}" type="parTrans" cxnId="{DB4E165E-CB9E-694A-AC95-C5C6E58D82BC}">
      <dgm:prSet/>
      <dgm:spPr/>
      <dgm:t>
        <a:bodyPr/>
        <a:lstStyle/>
        <a:p>
          <a:endParaRPr lang="en-GB"/>
        </a:p>
      </dgm:t>
    </dgm:pt>
    <dgm:pt modelId="{521369E5-EBEA-5D4B-B508-32E880579D02}" type="sibTrans" cxnId="{DB4E165E-CB9E-694A-AC95-C5C6E58D82BC}">
      <dgm:prSet/>
      <dgm:spPr/>
      <dgm:t>
        <a:bodyPr/>
        <a:lstStyle/>
        <a:p>
          <a:endParaRPr lang="en-GB"/>
        </a:p>
      </dgm:t>
    </dgm:pt>
    <dgm:pt modelId="{8287248F-058D-5E47-A715-B09587E4A96E}">
      <dgm:prSet/>
      <dgm:spPr/>
      <dgm:t>
        <a:bodyPr/>
        <a:lstStyle/>
        <a:p>
          <a:r>
            <a:rPr lang="cs-CZ" noProof="0" dirty="0"/>
            <a:t>Extrakty ze systémů Evropské komise (DG EAC)</a:t>
          </a:r>
        </a:p>
      </dgm:t>
    </dgm:pt>
    <dgm:pt modelId="{BBD5F208-B6CD-6E44-A060-BB299726C3ED}" type="parTrans" cxnId="{77991D3E-D845-C14F-9186-79D05519CB5C}">
      <dgm:prSet/>
      <dgm:spPr/>
      <dgm:t>
        <a:bodyPr/>
        <a:lstStyle/>
        <a:p>
          <a:endParaRPr lang="en-GB"/>
        </a:p>
      </dgm:t>
    </dgm:pt>
    <dgm:pt modelId="{9CEB3333-F758-6F46-BF7A-8FCAC44F87E2}" type="sibTrans" cxnId="{77991D3E-D845-C14F-9186-79D05519CB5C}">
      <dgm:prSet/>
      <dgm:spPr/>
      <dgm:t>
        <a:bodyPr/>
        <a:lstStyle/>
        <a:p>
          <a:endParaRPr lang="en-GB"/>
        </a:p>
      </dgm:t>
    </dgm:pt>
    <dgm:pt modelId="{E1E576EC-D89F-AB41-99AC-5971A6DB070A}">
      <dgm:prSet/>
      <dgm:spPr/>
      <dgm:t>
        <a:bodyPr/>
        <a:lstStyle/>
        <a:p>
          <a:r>
            <a:rPr lang="cs-CZ" noProof="0" dirty="0"/>
            <a:t>Účastníci Erasmu+ z řad studentů a učitelů, kontrolní skupina - panelová analýza</a:t>
          </a:r>
        </a:p>
      </dgm:t>
    </dgm:pt>
    <dgm:pt modelId="{7B13A151-A401-9846-9F54-D8B20B585B71}" type="parTrans" cxnId="{1A7E0533-3B02-914B-B061-B88E5BA17E49}">
      <dgm:prSet/>
      <dgm:spPr/>
      <dgm:t>
        <a:bodyPr/>
        <a:lstStyle/>
        <a:p>
          <a:endParaRPr lang="en-GB"/>
        </a:p>
      </dgm:t>
    </dgm:pt>
    <dgm:pt modelId="{8E3D8CE1-D881-B14B-92B6-F8542E585174}" type="sibTrans" cxnId="{1A7E0533-3B02-914B-B061-B88E5BA17E49}">
      <dgm:prSet/>
      <dgm:spPr/>
      <dgm:t>
        <a:bodyPr/>
        <a:lstStyle/>
        <a:p>
          <a:endParaRPr lang="en-GB"/>
        </a:p>
      </dgm:t>
    </dgm:pt>
    <dgm:pt modelId="{75A6CB7B-6BB0-B741-90A6-A95904CE6699}">
      <dgm:prSet/>
      <dgm:spPr/>
      <dgm:t>
        <a:bodyPr/>
        <a:lstStyle/>
        <a:p>
          <a:r>
            <a:rPr lang="cs-CZ" noProof="0" dirty="0"/>
            <a:t>Průzkum expertů a hodnotitelů projektů</a:t>
          </a:r>
        </a:p>
      </dgm:t>
    </dgm:pt>
    <dgm:pt modelId="{4F1C4D60-0C03-AE44-808F-D481C81C63E9}" type="parTrans" cxnId="{6854D390-4526-0F45-8137-460C6CCE4198}">
      <dgm:prSet/>
      <dgm:spPr/>
      <dgm:t>
        <a:bodyPr/>
        <a:lstStyle/>
        <a:p>
          <a:endParaRPr lang="en-GB"/>
        </a:p>
      </dgm:t>
    </dgm:pt>
    <dgm:pt modelId="{5B9A9503-1E0C-EF41-8E1F-FB991B05FAAF}" type="sibTrans" cxnId="{6854D390-4526-0F45-8137-460C6CCE4198}">
      <dgm:prSet/>
      <dgm:spPr/>
      <dgm:t>
        <a:bodyPr/>
        <a:lstStyle/>
        <a:p>
          <a:endParaRPr lang="en-GB"/>
        </a:p>
      </dgm:t>
    </dgm:pt>
    <dgm:pt modelId="{7D9FEF23-E9B7-7440-8EC2-2DFD2FF9731C}">
      <dgm:prSet/>
      <dgm:spPr/>
      <dgm:t>
        <a:bodyPr/>
        <a:lstStyle/>
        <a:p>
          <a:r>
            <a:rPr lang="cs-CZ" noProof="0" dirty="0"/>
            <a:t>Průzkum národních agentur v každé zemi</a:t>
          </a:r>
        </a:p>
      </dgm:t>
    </dgm:pt>
    <dgm:pt modelId="{0CC8F5BA-D1E3-404E-98E5-2CA4D4BD6736}" type="parTrans" cxnId="{7D520096-B7C1-6546-B4C5-150F50343641}">
      <dgm:prSet/>
      <dgm:spPr/>
      <dgm:t>
        <a:bodyPr/>
        <a:lstStyle/>
        <a:p>
          <a:endParaRPr lang="en-GB"/>
        </a:p>
      </dgm:t>
    </dgm:pt>
    <dgm:pt modelId="{3F356B5E-AD45-124D-A786-6B369D9F96BE}" type="sibTrans" cxnId="{7D520096-B7C1-6546-B4C5-150F50343641}">
      <dgm:prSet/>
      <dgm:spPr/>
      <dgm:t>
        <a:bodyPr/>
        <a:lstStyle/>
        <a:p>
          <a:endParaRPr lang="en-GB"/>
        </a:p>
      </dgm:t>
    </dgm:pt>
    <dgm:pt modelId="{DF7CF812-85AE-1A42-9B7D-572486A86C24}">
      <dgm:prSet/>
      <dgm:spPr/>
      <dgm:t>
        <a:bodyPr/>
        <a:lstStyle/>
        <a:p>
          <a:r>
            <a:rPr lang="cs-CZ" noProof="0" dirty="0"/>
            <a:t>Organizace účastnící se Erasmu+ a další</a:t>
          </a:r>
        </a:p>
      </dgm:t>
    </dgm:pt>
    <dgm:pt modelId="{4D5D5CEB-5FF6-B94C-A7C2-6BF1FC0ADFD3}" type="parTrans" cxnId="{E7500C27-41E5-3047-8338-BEFC116932CF}">
      <dgm:prSet/>
      <dgm:spPr/>
      <dgm:t>
        <a:bodyPr/>
        <a:lstStyle/>
        <a:p>
          <a:endParaRPr lang="en-GB"/>
        </a:p>
      </dgm:t>
    </dgm:pt>
    <dgm:pt modelId="{1B6DB8F6-550C-FC43-BFD1-1522C4EE9BDD}" type="sibTrans" cxnId="{E7500C27-41E5-3047-8338-BEFC116932CF}">
      <dgm:prSet/>
      <dgm:spPr/>
      <dgm:t>
        <a:bodyPr/>
        <a:lstStyle/>
        <a:p>
          <a:endParaRPr lang="en-GB"/>
        </a:p>
      </dgm:t>
    </dgm:pt>
    <dgm:pt modelId="{18427D5A-008F-1F4F-96B7-185A47B3821B}">
      <dgm:prSet/>
      <dgm:spPr/>
      <dgm:t>
        <a:bodyPr/>
        <a:lstStyle/>
        <a:p>
          <a:r>
            <a:rPr lang="cs-CZ" noProof="0" dirty="0"/>
            <a:t>Celkem 492 rozhovorů</a:t>
          </a:r>
        </a:p>
      </dgm:t>
    </dgm:pt>
    <dgm:pt modelId="{9D58D19E-8528-1341-8AAE-06EAFC0BE54F}" type="parTrans" cxnId="{3F4C8BDF-BAEF-FC47-B4AE-C6540ABF3123}">
      <dgm:prSet/>
      <dgm:spPr/>
      <dgm:t>
        <a:bodyPr/>
        <a:lstStyle/>
        <a:p>
          <a:endParaRPr lang="en-GB"/>
        </a:p>
      </dgm:t>
    </dgm:pt>
    <dgm:pt modelId="{93EE87E5-FFAC-DD4C-8F3F-897E10824C99}" type="sibTrans" cxnId="{3F4C8BDF-BAEF-FC47-B4AE-C6540ABF3123}">
      <dgm:prSet/>
      <dgm:spPr/>
      <dgm:t>
        <a:bodyPr/>
        <a:lstStyle/>
        <a:p>
          <a:endParaRPr lang="en-GB"/>
        </a:p>
      </dgm:t>
    </dgm:pt>
    <dgm:pt modelId="{861DD5D2-2928-254E-A353-03ABB14CF938}">
      <dgm:prSet/>
      <dgm:spPr/>
      <dgm:t>
        <a:bodyPr/>
        <a:lstStyle/>
        <a:p>
          <a:r>
            <a:rPr lang="cs-CZ" noProof="0" dirty="0"/>
            <a:t>Experti ve všech sektorech vzděláváni (59 úroveň EU + 131 na národní úrovni)</a:t>
          </a:r>
        </a:p>
      </dgm:t>
    </dgm:pt>
    <dgm:pt modelId="{A213B780-5D35-7645-9624-23765B47EE77}" type="parTrans" cxnId="{1252076F-906E-B949-82A4-41907C448B09}">
      <dgm:prSet/>
      <dgm:spPr/>
      <dgm:t>
        <a:bodyPr/>
        <a:lstStyle/>
        <a:p>
          <a:endParaRPr lang="en-GB"/>
        </a:p>
      </dgm:t>
    </dgm:pt>
    <dgm:pt modelId="{FE63B69F-D822-E345-B55F-35067F6CE5EF}" type="sibTrans" cxnId="{1252076F-906E-B949-82A4-41907C448B09}">
      <dgm:prSet/>
      <dgm:spPr/>
      <dgm:t>
        <a:bodyPr/>
        <a:lstStyle/>
        <a:p>
          <a:endParaRPr lang="en-GB"/>
        </a:p>
      </dgm:t>
    </dgm:pt>
    <dgm:pt modelId="{51095FC8-FF48-F04A-8088-C8A3D43DDA47}">
      <dgm:prSet/>
      <dgm:spPr/>
      <dgm:t>
        <a:bodyPr/>
        <a:lstStyle/>
        <a:p>
          <a:r>
            <a:rPr lang="cs-CZ" noProof="0" dirty="0"/>
            <a:t>Student </a:t>
          </a:r>
          <a:r>
            <a:rPr lang="cs-CZ" noProof="0" dirty="0" err="1"/>
            <a:t>Loan</a:t>
          </a:r>
          <a:r>
            <a:rPr lang="cs-CZ" noProof="0" dirty="0"/>
            <a:t> </a:t>
          </a:r>
          <a:r>
            <a:rPr lang="cs-CZ" noProof="0" dirty="0" err="1"/>
            <a:t>Guarantee</a:t>
          </a:r>
          <a:r>
            <a:rPr lang="cs-CZ" noProof="0" dirty="0"/>
            <a:t> </a:t>
          </a:r>
          <a:r>
            <a:rPr lang="cs-CZ" noProof="0" dirty="0" err="1"/>
            <a:t>Facility</a:t>
          </a:r>
          <a:endParaRPr lang="cs-CZ" noProof="0" dirty="0"/>
        </a:p>
      </dgm:t>
    </dgm:pt>
    <dgm:pt modelId="{62FD977A-3217-CF4F-97F2-F3DD32A4624B}" type="parTrans" cxnId="{51139510-F3D6-E046-A9BD-25BEEB0E173B}">
      <dgm:prSet/>
      <dgm:spPr/>
      <dgm:t>
        <a:bodyPr/>
        <a:lstStyle/>
        <a:p>
          <a:endParaRPr lang="en-GB"/>
        </a:p>
      </dgm:t>
    </dgm:pt>
    <dgm:pt modelId="{63809D09-CFA0-C246-A7E3-9DC8F1B7FBAD}" type="sibTrans" cxnId="{51139510-F3D6-E046-A9BD-25BEEB0E173B}">
      <dgm:prSet/>
      <dgm:spPr/>
      <dgm:t>
        <a:bodyPr/>
        <a:lstStyle/>
        <a:p>
          <a:endParaRPr lang="en-GB"/>
        </a:p>
      </dgm:t>
    </dgm:pt>
    <dgm:pt modelId="{BF86D157-36FE-984D-A92C-CC4236E1C697}">
      <dgm:prSet/>
      <dgm:spPr/>
      <dgm:t>
        <a:bodyPr/>
        <a:lstStyle/>
        <a:p>
          <a:r>
            <a:rPr lang="cs-CZ" noProof="0" dirty="0"/>
            <a:t>Jean </a:t>
          </a:r>
          <a:r>
            <a:rPr lang="cs-CZ" noProof="0" dirty="0" err="1"/>
            <a:t>Monnet</a:t>
          </a:r>
          <a:endParaRPr lang="cs-CZ" noProof="0" dirty="0"/>
        </a:p>
      </dgm:t>
    </dgm:pt>
    <dgm:pt modelId="{E478353F-4940-D44A-9190-95CD7FA0A078}" type="parTrans" cxnId="{C329E88E-CF70-514D-BB08-837D570D6083}">
      <dgm:prSet/>
      <dgm:spPr/>
      <dgm:t>
        <a:bodyPr/>
        <a:lstStyle/>
        <a:p>
          <a:endParaRPr lang="en-GB"/>
        </a:p>
      </dgm:t>
    </dgm:pt>
    <dgm:pt modelId="{1B9B2A94-8D36-6842-A019-4BFD65DCE174}" type="sibTrans" cxnId="{C329E88E-CF70-514D-BB08-837D570D6083}">
      <dgm:prSet/>
      <dgm:spPr/>
      <dgm:t>
        <a:bodyPr/>
        <a:lstStyle/>
        <a:p>
          <a:endParaRPr lang="en-GB"/>
        </a:p>
      </dgm:t>
    </dgm:pt>
    <dgm:pt modelId="{FD892C2B-F79E-F340-8245-C18E19C55704}">
      <dgm:prSet/>
      <dgm:spPr/>
      <dgm:t>
        <a:bodyPr/>
        <a:lstStyle/>
        <a:p>
          <a:r>
            <a:rPr lang="cs-CZ" noProof="0" dirty="0"/>
            <a:t>Sekundární výzkum</a:t>
          </a:r>
        </a:p>
      </dgm:t>
    </dgm:pt>
    <dgm:pt modelId="{CE07ADF6-B3E9-7845-B97D-DF33690842BC}" type="parTrans" cxnId="{AD902D56-9609-994E-ABFF-F487423C49BC}">
      <dgm:prSet/>
      <dgm:spPr/>
      <dgm:t>
        <a:bodyPr/>
        <a:lstStyle/>
        <a:p>
          <a:endParaRPr lang="en-GB"/>
        </a:p>
      </dgm:t>
    </dgm:pt>
    <dgm:pt modelId="{5F8D6D70-0B3B-B74E-B1CD-D11AB0EFF4E6}" type="sibTrans" cxnId="{AD902D56-9609-994E-ABFF-F487423C49BC}">
      <dgm:prSet/>
      <dgm:spPr/>
      <dgm:t>
        <a:bodyPr/>
        <a:lstStyle/>
        <a:p>
          <a:endParaRPr lang="en-GB"/>
        </a:p>
      </dgm:t>
    </dgm:pt>
    <dgm:pt modelId="{429718CE-F66F-A142-AD23-0B9ACFEDF796}">
      <dgm:prSet/>
      <dgm:spPr/>
      <dgm:t>
        <a:bodyPr/>
        <a:lstStyle/>
        <a:p>
          <a:r>
            <a:rPr lang="cs-CZ" noProof="0" dirty="0"/>
            <a:t>Analýza vybraných zpráv z projektů</a:t>
          </a:r>
        </a:p>
      </dgm:t>
    </dgm:pt>
    <dgm:pt modelId="{3902DF2A-C452-7044-B79A-4E3EC00ACF30}" type="parTrans" cxnId="{2842ADE9-4EFE-3145-9856-5B47BBD0948E}">
      <dgm:prSet/>
      <dgm:spPr/>
      <dgm:t>
        <a:bodyPr/>
        <a:lstStyle/>
        <a:p>
          <a:endParaRPr lang="en-GB"/>
        </a:p>
      </dgm:t>
    </dgm:pt>
    <dgm:pt modelId="{4CBE08A3-5BF1-494B-B888-11C6F023EAB3}" type="sibTrans" cxnId="{2842ADE9-4EFE-3145-9856-5B47BBD0948E}">
      <dgm:prSet/>
      <dgm:spPr/>
      <dgm:t>
        <a:bodyPr/>
        <a:lstStyle/>
        <a:p>
          <a:endParaRPr lang="en-GB"/>
        </a:p>
      </dgm:t>
    </dgm:pt>
    <dgm:pt modelId="{9F04B559-099B-E642-BD22-D36FD1069012}">
      <dgm:prSet/>
      <dgm:spPr/>
      <dgm:t>
        <a:bodyPr/>
        <a:lstStyle/>
        <a:p>
          <a:r>
            <a:rPr lang="cs-CZ" noProof="0" dirty="0"/>
            <a:t>Expertní hodnocení výstupů projektů</a:t>
          </a:r>
        </a:p>
      </dgm:t>
    </dgm:pt>
    <dgm:pt modelId="{4CDB8214-FDCA-8548-A787-7FE304484845}" type="parTrans" cxnId="{3AB98049-DC46-0A40-93CB-71A9C85F9DDD}">
      <dgm:prSet/>
      <dgm:spPr/>
      <dgm:t>
        <a:bodyPr/>
        <a:lstStyle/>
        <a:p>
          <a:endParaRPr lang="en-GB"/>
        </a:p>
      </dgm:t>
    </dgm:pt>
    <dgm:pt modelId="{6A624EFF-8067-5E46-AED7-F90590429350}" type="sibTrans" cxnId="{3AB98049-DC46-0A40-93CB-71A9C85F9DDD}">
      <dgm:prSet/>
      <dgm:spPr/>
      <dgm:t>
        <a:bodyPr/>
        <a:lstStyle/>
        <a:p>
          <a:endParaRPr lang="en-GB"/>
        </a:p>
      </dgm:t>
    </dgm:pt>
    <dgm:pt modelId="{7E4367E5-5D2C-2048-9CB1-8B3774861071}">
      <dgm:prSet/>
      <dgm:spPr/>
      <dgm:t>
        <a:bodyPr/>
        <a:lstStyle/>
        <a:p>
          <a:r>
            <a:rPr lang="cs-CZ" noProof="0" dirty="0"/>
            <a:t>Analýza literatury (reporty, analýzy, vědecká literatura)</a:t>
          </a:r>
        </a:p>
      </dgm:t>
    </dgm:pt>
    <dgm:pt modelId="{495ADF18-A542-D944-B34B-92399A9C61B4}" type="parTrans" cxnId="{5A773552-8D90-CB4C-8695-0B08A59B7AFE}">
      <dgm:prSet/>
      <dgm:spPr/>
      <dgm:t>
        <a:bodyPr/>
        <a:lstStyle/>
        <a:p>
          <a:endParaRPr lang="en-GB"/>
        </a:p>
      </dgm:t>
    </dgm:pt>
    <dgm:pt modelId="{E2A6B3FA-A084-9942-8464-60C38F0E6EA4}" type="sibTrans" cxnId="{5A773552-8D90-CB4C-8695-0B08A59B7AFE}">
      <dgm:prSet/>
      <dgm:spPr/>
      <dgm:t>
        <a:bodyPr/>
        <a:lstStyle/>
        <a:p>
          <a:endParaRPr lang="en-GB"/>
        </a:p>
      </dgm:t>
    </dgm:pt>
    <dgm:pt modelId="{4E379BE1-DD70-974F-9302-A8201E549B74}">
      <dgm:prSet/>
      <dgm:spPr/>
      <dgm:t>
        <a:bodyPr/>
        <a:lstStyle/>
        <a:p>
          <a:r>
            <a:rPr lang="cs-CZ" noProof="0" dirty="0"/>
            <a:t>Analýza sociálních sítí</a:t>
          </a:r>
        </a:p>
      </dgm:t>
    </dgm:pt>
    <dgm:pt modelId="{0E0BBAA7-AB68-AF41-AC8D-48CB1F718030}" type="parTrans" cxnId="{4D805DA1-B432-1B4E-8D5B-1BC37E302F59}">
      <dgm:prSet/>
      <dgm:spPr/>
      <dgm:t>
        <a:bodyPr/>
        <a:lstStyle/>
        <a:p>
          <a:endParaRPr lang="en-GB"/>
        </a:p>
      </dgm:t>
    </dgm:pt>
    <dgm:pt modelId="{EE081F88-0098-CB45-87D4-972BDD6CC870}" type="sibTrans" cxnId="{4D805DA1-B432-1B4E-8D5B-1BC37E302F59}">
      <dgm:prSet/>
      <dgm:spPr/>
      <dgm:t>
        <a:bodyPr/>
        <a:lstStyle/>
        <a:p>
          <a:endParaRPr lang="en-GB"/>
        </a:p>
      </dgm:t>
    </dgm:pt>
    <dgm:pt modelId="{1C77D706-2999-8547-BE39-C4867235F678}">
      <dgm:prSet/>
      <dgm:spPr/>
      <dgm:t>
        <a:bodyPr/>
        <a:lstStyle/>
        <a:p>
          <a:r>
            <a:rPr lang="cs-CZ" noProof="0" dirty="0" err="1"/>
            <a:t>eTwinning</a:t>
          </a:r>
          <a:r>
            <a:rPr lang="cs-CZ" noProof="0" dirty="0"/>
            <a:t>+</a:t>
          </a:r>
        </a:p>
      </dgm:t>
    </dgm:pt>
    <dgm:pt modelId="{017FD23D-892D-3342-881C-A450F3D91040}" type="parTrans" cxnId="{E422B036-F8D9-0E4A-8A74-E4F755227342}">
      <dgm:prSet/>
      <dgm:spPr/>
      <dgm:t>
        <a:bodyPr/>
        <a:lstStyle/>
        <a:p>
          <a:endParaRPr lang="en-GB"/>
        </a:p>
      </dgm:t>
    </dgm:pt>
    <dgm:pt modelId="{42654812-DB47-F144-BFCB-2F09EC8DBAC5}" type="sibTrans" cxnId="{E422B036-F8D9-0E4A-8A74-E4F755227342}">
      <dgm:prSet/>
      <dgm:spPr/>
      <dgm:t>
        <a:bodyPr/>
        <a:lstStyle/>
        <a:p>
          <a:endParaRPr lang="en-GB"/>
        </a:p>
      </dgm:t>
    </dgm:pt>
    <dgm:pt modelId="{F3A6D0FC-7E43-4C43-B130-532573EC1839}">
      <dgm:prSet/>
      <dgm:spPr/>
      <dgm:t>
        <a:bodyPr/>
        <a:lstStyle/>
        <a:p>
          <a:r>
            <a:rPr lang="cs-CZ" noProof="0" dirty="0" err="1"/>
            <a:t>Benchmarking</a:t>
          </a:r>
          <a:endParaRPr lang="cs-CZ" noProof="0" dirty="0"/>
        </a:p>
      </dgm:t>
    </dgm:pt>
    <dgm:pt modelId="{1C18602B-3ABF-D845-B1A3-FFA02BAF7AA4}" type="parTrans" cxnId="{10B68F79-FFCC-1040-8ABB-D6BFB222CDE6}">
      <dgm:prSet/>
      <dgm:spPr/>
      <dgm:t>
        <a:bodyPr/>
        <a:lstStyle/>
        <a:p>
          <a:endParaRPr lang="en-GB"/>
        </a:p>
      </dgm:t>
    </dgm:pt>
    <dgm:pt modelId="{E0951042-8075-C94A-B791-C809C5605845}" type="sibTrans" cxnId="{10B68F79-FFCC-1040-8ABB-D6BFB222CDE6}">
      <dgm:prSet/>
      <dgm:spPr/>
      <dgm:t>
        <a:bodyPr/>
        <a:lstStyle/>
        <a:p>
          <a:endParaRPr lang="en-GB"/>
        </a:p>
      </dgm:t>
    </dgm:pt>
    <dgm:pt modelId="{382F91B6-8189-B54C-B91A-3706C35D85BF}">
      <dgm:prSet/>
      <dgm:spPr/>
      <dgm:t>
        <a:bodyPr/>
        <a:lstStyle/>
        <a:p>
          <a:r>
            <a:rPr lang="cs-CZ" noProof="0" dirty="0"/>
            <a:t>Open Public </a:t>
          </a:r>
          <a:r>
            <a:rPr lang="cs-CZ" noProof="0" dirty="0" err="1"/>
            <a:t>Consultation</a:t>
          </a:r>
          <a:endParaRPr lang="cs-CZ" noProof="0" dirty="0"/>
        </a:p>
      </dgm:t>
    </dgm:pt>
    <dgm:pt modelId="{D3ED3383-F94E-E34C-9140-0FB2A6239751}" type="parTrans" cxnId="{2874F192-142D-884D-B346-4DA186A3D4D0}">
      <dgm:prSet/>
      <dgm:spPr/>
      <dgm:t>
        <a:bodyPr/>
        <a:lstStyle/>
        <a:p>
          <a:endParaRPr lang="en-GB"/>
        </a:p>
      </dgm:t>
    </dgm:pt>
    <dgm:pt modelId="{C0F9065E-F4D1-F241-8A5D-7A579ECDE40A}" type="sibTrans" cxnId="{2874F192-142D-884D-B346-4DA186A3D4D0}">
      <dgm:prSet/>
      <dgm:spPr/>
      <dgm:t>
        <a:bodyPr/>
        <a:lstStyle/>
        <a:p>
          <a:endParaRPr lang="en-GB"/>
        </a:p>
      </dgm:t>
    </dgm:pt>
    <dgm:pt modelId="{17763D25-30B0-E542-BA65-F217DBDC2B8C}">
      <dgm:prSet/>
      <dgm:spPr/>
      <dgm:t>
        <a:bodyPr/>
        <a:lstStyle/>
        <a:p>
          <a:r>
            <a:rPr lang="cs-CZ" noProof="0" dirty="0"/>
            <a:t>Finance</a:t>
          </a:r>
        </a:p>
      </dgm:t>
    </dgm:pt>
    <dgm:pt modelId="{8F1A3310-25B2-9440-82B4-58398B292631}" type="parTrans" cxnId="{324BDF12-1154-074F-B9F8-1D3FF642CFE9}">
      <dgm:prSet/>
      <dgm:spPr/>
    </dgm:pt>
    <dgm:pt modelId="{E6E6F19C-96A7-174A-8343-D6BC3F2CCB1E}" type="sibTrans" cxnId="{324BDF12-1154-074F-B9F8-1D3FF642CFE9}">
      <dgm:prSet/>
      <dgm:spPr/>
    </dgm:pt>
    <dgm:pt modelId="{BFDF370A-285B-FB40-838C-2F6A494FE2A5}" type="pres">
      <dgm:prSet presAssocID="{B985887D-6EFC-9747-9BD1-7099C32C0E84}" presName="Name0" presStyleCnt="0">
        <dgm:presLayoutVars>
          <dgm:dir/>
          <dgm:animLvl val="lvl"/>
          <dgm:resizeHandles val="exact"/>
        </dgm:presLayoutVars>
      </dgm:prSet>
      <dgm:spPr/>
    </dgm:pt>
    <dgm:pt modelId="{7F96FFFC-6C81-BB40-9C63-8A3F6A02168D}" type="pres">
      <dgm:prSet presAssocID="{21BA87DF-824B-B24C-86BD-4324B644191E}" presName="composite" presStyleCnt="0"/>
      <dgm:spPr/>
    </dgm:pt>
    <dgm:pt modelId="{0415E140-FEB1-924C-B5E4-17D36224AE42}" type="pres">
      <dgm:prSet presAssocID="{21BA87DF-824B-B24C-86BD-4324B644191E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B1ACD25F-2898-8B48-A54B-2A1D533A6B2B}" type="pres">
      <dgm:prSet presAssocID="{21BA87DF-824B-B24C-86BD-4324B644191E}" presName="desTx" presStyleLbl="alignAccFollowNode1" presStyleIdx="0" presStyleCnt="4">
        <dgm:presLayoutVars>
          <dgm:bulletEnabled val="1"/>
        </dgm:presLayoutVars>
      </dgm:prSet>
      <dgm:spPr/>
    </dgm:pt>
    <dgm:pt modelId="{E5E7F796-2B5C-794E-A642-89FA112B1506}" type="pres">
      <dgm:prSet presAssocID="{983C3743-FDB3-4243-8A32-673DEBDFA928}" presName="space" presStyleCnt="0"/>
      <dgm:spPr/>
    </dgm:pt>
    <dgm:pt modelId="{0546B318-77F7-DA4C-A519-E774CFBFEBC6}" type="pres">
      <dgm:prSet presAssocID="{99A64087-30DC-C142-8442-AEF3844725A7}" presName="composite" presStyleCnt="0"/>
      <dgm:spPr/>
    </dgm:pt>
    <dgm:pt modelId="{8F55DAE1-B136-AF49-84ED-B6AE59006072}" type="pres">
      <dgm:prSet presAssocID="{99A64087-30DC-C142-8442-AEF3844725A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03A9759D-1448-5644-8D54-8CCBFC600A1E}" type="pres">
      <dgm:prSet presAssocID="{99A64087-30DC-C142-8442-AEF3844725A7}" presName="desTx" presStyleLbl="alignAccFollowNode1" presStyleIdx="1" presStyleCnt="4">
        <dgm:presLayoutVars>
          <dgm:bulletEnabled val="1"/>
        </dgm:presLayoutVars>
      </dgm:prSet>
      <dgm:spPr/>
    </dgm:pt>
    <dgm:pt modelId="{629D8EB8-6858-194E-BC0F-2737DF6E5095}" type="pres">
      <dgm:prSet presAssocID="{B8AF4734-1833-DE48-8838-FDBA37526317}" presName="space" presStyleCnt="0"/>
      <dgm:spPr/>
    </dgm:pt>
    <dgm:pt modelId="{54798542-7D48-1B4E-9E6D-9C3DF8DA0B30}" type="pres">
      <dgm:prSet presAssocID="{0ADCC97E-E4C3-F945-A9D1-20287D2C7263}" presName="composite" presStyleCnt="0"/>
      <dgm:spPr/>
    </dgm:pt>
    <dgm:pt modelId="{10C58DA9-B971-864D-96F5-A97D1B46DF72}" type="pres">
      <dgm:prSet presAssocID="{0ADCC97E-E4C3-F945-A9D1-20287D2C726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818CFD0E-3FA6-8646-B445-02E6B858A9F2}" type="pres">
      <dgm:prSet presAssocID="{0ADCC97E-E4C3-F945-A9D1-20287D2C7263}" presName="desTx" presStyleLbl="alignAccFollowNode1" presStyleIdx="2" presStyleCnt="4">
        <dgm:presLayoutVars>
          <dgm:bulletEnabled val="1"/>
        </dgm:presLayoutVars>
      </dgm:prSet>
      <dgm:spPr/>
    </dgm:pt>
    <dgm:pt modelId="{C1161FDF-309A-6E46-9DE3-7A4D685FF1B0}" type="pres">
      <dgm:prSet presAssocID="{9A38A77C-365C-6340-B84A-01B690DF1724}" presName="space" presStyleCnt="0"/>
      <dgm:spPr/>
    </dgm:pt>
    <dgm:pt modelId="{D921CA9A-28CD-E845-BAF8-2C178C2DA1B3}" type="pres">
      <dgm:prSet presAssocID="{FD892C2B-F79E-F340-8245-C18E19C55704}" presName="composite" presStyleCnt="0"/>
      <dgm:spPr/>
    </dgm:pt>
    <dgm:pt modelId="{9CFAAAE6-5335-4E46-80E9-8162D0DA9166}" type="pres">
      <dgm:prSet presAssocID="{FD892C2B-F79E-F340-8245-C18E19C55704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DC120BF-6C7B-B840-9968-2BD8B765C77E}" type="pres">
      <dgm:prSet presAssocID="{FD892C2B-F79E-F340-8245-C18E19C55704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B0CCF08-7AE9-4B4A-ACCC-AF80A181CD16}" type="presOf" srcId="{0BD023A0-5D4B-5D4D-8C7E-B225DF87424C}" destId="{818CFD0E-3FA6-8646-B445-02E6B858A9F2}" srcOrd="0" destOrd="2" presId="urn:microsoft.com/office/officeart/2005/8/layout/hList1"/>
    <dgm:cxn modelId="{51139510-F3D6-E046-A9BD-25BEEB0E173B}" srcId="{99A64087-30DC-C142-8442-AEF3844725A7}" destId="{51095FC8-FF48-F04A-8088-C8A3D43DDA47}" srcOrd="2" destOrd="0" parTransId="{62FD977A-3217-CF4F-97F2-F3DD32A4624B}" sibTransId="{63809D09-CFA0-C246-A7E3-9DC8F1B7FBAD}"/>
    <dgm:cxn modelId="{324BDF12-1154-074F-B9F8-1D3FF642CFE9}" srcId="{0ADCC97E-E4C3-F945-A9D1-20287D2C7263}" destId="{17763D25-30B0-E542-BA65-F217DBDC2B8C}" srcOrd="3" destOrd="0" parTransId="{8F1A3310-25B2-9440-82B4-58398B292631}" sibTransId="{E6E6F19C-96A7-174A-8343-D6BC3F2CCB1E}"/>
    <dgm:cxn modelId="{61EAE61A-939E-FB4E-8F18-9A4CE7F9B3C1}" type="presOf" srcId="{382F91B6-8189-B54C-B91A-3706C35D85BF}" destId="{B1ACD25F-2898-8B48-A54B-2A1D533A6B2B}" srcOrd="0" destOrd="2" presId="urn:microsoft.com/office/officeart/2005/8/layout/hList1"/>
    <dgm:cxn modelId="{7DC9E61D-DF31-1D48-A4CE-1AC4B94E6F7B}" type="presOf" srcId="{4E379BE1-DD70-974F-9302-A8201E549B74}" destId="{818CFD0E-3FA6-8646-B445-02E6B858A9F2}" srcOrd="0" destOrd="5" presId="urn:microsoft.com/office/officeart/2005/8/layout/hList1"/>
    <dgm:cxn modelId="{941C0B23-A4D3-8F4A-B7EE-E08108BDF094}" type="presOf" srcId="{1C77D706-2999-8547-BE39-C4867235F678}" destId="{03A9759D-1448-5644-8D54-8CCBFC600A1E}" srcOrd="0" destOrd="4" presId="urn:microsoft.com/office/officeart/2005/8/layout/hList1"/>
    <dgm:cxn modelId="{C47B1423-3565-9648-A6C5-755BC9D8C48B}" type="presOf" srcId="{7D9FEF23-E9B7-7440-8EC2-2DFD2FF9731C}" destId="{B1ACD25F-2898-8B48-A54B-2A1D533A6B2B}" srcOrd="0" destOrd="4" presId="urn:microsoft.com/office/officeart/2005/8/layout/hList1"/>
    <dgm:cxn modelId="{A4B95A23-E0F3-E140-BBED-45CA1F0D70B1}" srcId="{B985887D-6EFC-9747-9BD1-7099C32C0E84}" destId="{99A64087-30DC-C142-8442-AEF3844725A7}" srcOrd="1" destOrd="0" parTransId="{83E6B520-3765-314D-857E-3DF40FB2B5A4}" sibTransId="{B8AF4734-1833-DE48-8838-FDBA37526317}"/>
    <dgm:cxn modelId="{F71A0C24-6978-7445-B570-75A649157EF0}" srcId="{0ADCC97E-E4C3-F945-A9D1-20287D2C7263}" destId="{A15D015A-9E91-6241-93D8-D35FD5ED5103}" srcOrd="4" destOrd="0" parTransId="{EEB4C796-8829-7D41-ADD0-597C88A61513}" sibTransId="{0430D8E7-5822-5546-A7BF-F22B0391E4B0}"/>
    <dgm:cxn modelId="{153F3225-0DC3-1C4C-B75C-DA741FFA01C0}" type="presOf" srcId="{A15D015A-9E91-6241-93D8-D35FD5ED5103}" destId="{818CFD0E-3FA6-8646-B445-02E6B858A9F2}" srcOrd="0" destOrd="4" presId="urn:microsoft.com/office/officeart/2005/8/layout/hList1"/>
    <dgm:cxn modelId="{E7500C27-41E5-3047-8338-BEFC116932CF}" srcId="{21BA87DF-824B-B24C-86BD-4324B644191E}" destId="{DF7CF812-85AE-1A42-9B7D-572486A86C24}" srcOrd="5" destOrd="0" parTransId="{4D5D5CEB-5FF6-B94C-A7C2-6BF1FC0ADFD3}" sibTransId="{1B6DB8F6-550C-FC43-BFD1-1522C4EE9BDD}"/>
    <dgm:cxn modelId="{B70D222B-0C85-A24D-9DAA-7745454ADE15}" srcId="{99A64087-30DC-C142-8442-AEF3844725A7}" destId="{7FA2D8B4-2301-064D-911B-CAB9B5B40640}" srcOrd="5" destOrd="0" parTransId="{953C52FA-77CA-524C-B684-E2920D9670C9}" sibTransId="{5511B720-E440-374C-A61D-33ACE07D637F}"/>
    <dgm:cxn modelId="{EF47FB31-E77E-2848-B394-27421DC19CD6}" type="presOf" srcId="{844C85CE-EE4D-BB4A-B62F-F85D4EF58590}" destId="{B1ACD25F-2898-8B48-A54B-2A1D533A6B2B}" srcOrd="0" destOrd="0" presId="urn:microsoft.com/office/officeart/2005/8/layout/hList1"/>
    <dgm:cxn modelId="{1A7E0533-3B02-914B-B061-B88E5BA17E49}" srcId="{21BA87DF-824B-B24C-86BD-4324B644191E}" destId="{E1E576EC-D89F-AB41-99AC-5971A6DB070A}" srcOrd="1" destOrd="0" parTransId="{7B13A151-A401-9846-9F54-D8B20B585B71}" sibTransId="{8E3D8CE1-D881-B14B-92B6-F8542E585174}"/>
    <dgm:cxn modelId="{E422B036-F8D9-0E4A-8A74-E4F755227342}" srcId="{99A64087-30DC-C142-8442-AEF3844725A7}" destId="{1C77D706-2999-8547-BE39-C4867235F678}" srcOrd="4" destOrd="0" parTransId="{017FD23D-892D-3342-881C-A450F3D91040}" sibTransId="{42654812-DB47-F144-BFCB-2F09EC8DBAC5}"/>
    <dgm:cxn modelId="{1591D137-D568-BF4F-8B45-132C0AF0C8E8}" type="presOf" srcId="{BF86D157-36FE-984D-A92C-CC4236E1C697}" destId="{03A9759D-1448-5644-8D54-8CCBFC600A1E}" srcOrd="0" destOrd="3" presId="urn:microsoft.com/office/officeart/2005/8/layout/hList1"/>
    <dgm:cxn modelId="{07A3563A-F448-B549-94A6-6C0E247D676F}" type="presOf" srcId="{7FA2D8B4-2301-064D-911B-CAB9B5B40640}" destId="{03A9759D-1448-5644-8D54-8CCBFC600A1E}" srcOrd="0" destOrd="5" presId="urn:microsoft.com/office/officeart/2005/8/layout/hList1"/>
    <dgm:cxn modelId="{DF59AA3D-C01E-354A-8C2A-3639A344B256}" type="presOf" srcId="{51095FC8-FF48-F04A-8088-C8A3D43DDA47}" destId="{03A9759D-1448-5644-8D54-8CCBFC600A1E}" srcOrd="0" destOrd="2" presId="urn:microsoft.com/office/officeart/2005/8/layout/hList1"/>
    <dgm:cxn modelId="{77991D3E-D845-C14F-9186-79D05519CB5C}" srcId="{0ADCC97E-E4C3-F945-A9D1-20287D2C7263}" destId="{8287248F-058D-5E47-A715-B09587E4A96E}" srcOrd="1" destOrd="0" parTransId="{BBD5F208-B6CD-6E44-A060-BB299726C3ED}" sibTransId="{9CEB3333-F758-6F46-BF7A-8FCAC44F87E2}"/>
    <dgm:cxn modelId="{E89C6E41-418E-0149-80F1-6FB9BE3A60B4}" type="presOf" srcId="{75A6CB7B-6BB0-B741-90A6-A95904CE6699}" destId="{B1ACD25F-2898-8B48-A54B-2A1D533A6B2B}" srcOrd="0" destOrd="3" presId="urn:microsoft.com/office/officeart/2005/8/layout/hList1"/>
    <dgm:cxn modelId="{3AB98049-DC46-0A40-93CB-71A9C85F9DDD}" srcId="{FD892C2B-F79E-F340-8245-C18E19C55704}" destId="{9F04B559-099B-E642-BD22-D36FD1069012}" srcOrd="1" destOrd="0" parTransId="{4CDB8214-FDCA-8548-A787-7FE304484845}" sibTransId="{6A624EFF-8067-5E46-AED7-F90590429350}"/>
    <dgm:cxn modelId="{892FD949-5D59-E348-BEB4-A8A5B5EE9703}" type="presOf" srcId="{21BA87DF-824B-B24C-86BD-4324B644191E}" destId="{0415E140-FEB1-924C-B5E4-17D36224AE42}" srcOrd="0" destOrd="0" presId="urn:microsoft.com/office/officeart/2005/8/layout/hList1"/>
    <dgm:cxn modelId="{5A773552-8D90-CB4C-8695-0B08A59B7AFE}" srcId="{FD892C2B-F79E-F340-8245-C18E19C55704}" destId="{7E4367E5-5D2C-2048-9CB1-8B3774861071}" srcOrd="2" destOrd="0" parTransId="{495ADF18-A542-D944-B34B-92399A9C61B4}" sibTransId="{E2A6B3FA-A084-9942-8464-60C38F0E6EA4}"/>
    <dgm:cxn modelId="{AD902D56-9609-994E-ABFF-F487423C49BC}" srcId="{B985887D-6EFC-9747-9BD1-7099C32C0E84}" destId="{FD892C2B-F79E-F340-8245-C18E19C55704}" srcOrd="3" destOrd="0" parTransId="{CE07ADF6-B3E9-7845-B97D-DF33690842BC}" sibTransId="{5F8D6D70-0B3B-B74E-B1CD-D11AB0EFF4E6}"/>
    <dgm:cxn modelId="{C0DE3C5C-3401-454A-9DE5-9C3689CDB0E2}" type="presOf" srcId="{E1E576EC-D89F-AB41-99AC-5971A6DB070A}" destId="{B1ACD25F-2898-8B48-A54B-2A1D533A6B2B}" srcOrd="0" destOrd="1" presId="urn:microsoft.com/office/officeart/2005/8/layout/hList1"/>
    <dgm:cxn modelId="{DB4E165E-CB9E-694A-AC95-C5C6E58D82BC}" srcId="{0ADCC97E-E4C3-F945-A9D1-20287D2C7263}" destId="{698B9EDB-C747-1F48-981B-5E3A1B7E257E}" srcOrd="0" destOrd="0" parTransId="{9D8A76BF-EE1F-EE47-A61E-FC2DC568DAF1}" sibTransId="{521369E5-EBEA-5D4B-B508-32E880579D02}"/>
    <dgm:cxn modelId="{92FA1966-FB28-F848-9732-7A70369FDD67}" type="presOf" srcId="{0ADCC97E-E4C3-F945-A9D1-20287D2C7263}" destId="{10C58DA9-B971-864D-96F5-A97D1B46DF72}" srcOrd="0" destOrd="0" presId="urn:microsoft.com/office/officeart/2005/8/layout/hList1"/>
    <dgm:cxn modelId="{43060569-06B4-9547-9755-DDD92B87D9AC}" type="presOf" srcId="{17763D25-30B0-E542-BA65-F217DBDC2B8C}" destId="{818CFD0E-3FA6-8646-B445-02E6B858A9F2}" srcOrd="0" destOrd="3" presId="urn:microsoft.com/office/officeart/2005/8/layout/hList1"/>
    <dgm:cxn modelId="{59E35569-1831-E547-8A92-EF911BF52C15}" type="presOf" srcId="{FD892C2B-F79E-F340-8245-C18E19C55704}" destId="{9CFAAAE6-5335-4E46-80E9-8162D0DA9166}" srcOrd="0" destOrd="0" presId="urn:microsoft.com/office/officeart/2005/8/layout/hList1"/>
    <dgm:cxn modelId="{28C30D6E-2D08-AE43-AB8F-84ADB6E2F11E}" srcId="{21BA87DF-824B-B24C-86BD-4324B644191E}" destId="{844C85CE-EE4D-BB4A-B62F-F85D4EF58590}" srcOrd="0" destOrd="0" parTransId="{BD73B00E-9E79-1649-A57A-4B3C1EB16878}" sibTransId="{C6D8B3F4-6CAA-AF4C-B7B4-E87A1AC3AD90}"/>
    <dgm:cxn modelId="{1252076F-906E-B949-82A4-41907C448B09}" srcId="{99A64087-30DC-C142-8442-AEF3844725A7}" destId="{861DD5D2-2928-254E-A353-03ABB14CF938}" srcOrd="1" destOrd="0" parTransId="{A213B780-5D35-7645-9624-23765B47EE77}" sibTransId="{FE63B69F-D822-E345-B55F-35067F6CE5EF}"/>
    <dgm:cxn modelId="{72876072-D1C9-3B4D-94D1-D0B7B6025CCD}" type="presOf" srcId="{B985887D-6EFC-9747-9BD1-7099C32C0E84}" destId="{BFDF370A-285B-FB40-838C-2F6A494FE2A5}" srcOrd="0" destOrd="0" presId="urn:microsoft.com/office/officeart/2005/8/layout/hList1"/>
    <dgm:cxn modelId="{4C848377-0D07-A847-9402-18D886FC1BC1}" type="presOf" srcId="{7E4367E5-5D2C-2048-9CB1-8B3774861071}" destId="{8DC120BF-6C7B-B840-9968-2BD8B765C77E}" srcOrd="0" destOrd="2" presId="urn:microsoft.com/office/officeart/2005/8/layout/hList1"/>
    <dgm:cxn modelId="{8773AA77-827D-2946-92B7-EF1C397A9741}" type="presOf" srcId="{8287248F-058D-5E47-A715-B09587E4A96E}" destId="{818CFD0E-3FA6-8646-B445-02E6B858A9F2}" srcOrd="0" destOrd="1" presId="urn:microsoft.com/office/officeart/2005/8/layout/hList1"/>
    <dgm:cxn modelId="{234A4C78-A537-CA48-B8F7-0B6C31311683}" srcId="{0ADCC97E-E4C3-F945-A9D1-20287D2C7263}" destId="{0BD023A0-5D4B-5D4D-8C7E-B225DF87424C}" srcOrd="2" destOrd="0" parTransId="{2B115602-2AAB-5B48-A106-B400B217AAA3}" sibTransId="{E86B4E93-BA99-A84E-9E72-5065398D33E1}"/>
    <dgm:cxn modelId="{10B68F79-FFCC-1040-8ABB-D6BFB222CDE6}" srcId="{FD892C2B-F79E-F340-8245-C18E19C55704}" destId="{F3A6D0FC-7E43-4C43-B130-532573EC1839}" srcOrd="3" destOrd="0" parTransId="{1C18602B-3ABF-D845-B1A3-FFA02BAF7AA4}" sibTransId="{E0951042-8075-C94A-B791-C809C5605845}"/>
    <dgm:cxn modelId="{864DDC82-F3AC-FC44-AB27-27FD1ABF2093}" type="presOf" srcId="{429718CE-F66F-A142-AD23-0B9ACFEDF796}" destId="{8DC120BF-6C7B-B840-9968-2BD8B765C77E}" srcOrd="0" destOrd="0" presId="urn:microsoft.com/office/officeart/2005/8/layout/hList1"/>
    <dgm:cxn modelId="{7D1E668C-52A4-4641-A08B-6D1FBBBD5A29}" type="presOf" srcId="{F3A6D0FC-7E43-4C43-B130-532573EC1839}" destId="{8DC120BF-6C7B-B840-9968-2BD8B765C77E}" srcOrd="0" destOrd="3" presId="urn:microsoft.com/office/officeart/2005/8/layout/hList1"/>
    <dgm:cxn modelId="{C329E88E-CF70-514D-BB08-837D570D6083}" srcId="{99A64087-30DC-C142-8442-AEF3844725A7}" destId="{BF86D157-36FE-984D-A92C-CC4236E1C697}" srcOrd="3" destOrd="0" parTransId="{E478353F-4940-D44A-9190-95CD7FA0A078}" sibTransId="{1B9B2A94-8D36-6842-A019-4BFD65DCE174}"/>
    <dgm:cxn modelId="{6854D390-4526-0F45-8137-460C6CCE4198}" srcId="{21BA87DF-824B-B24C-86BD-4324B644191E}" destId="{75A6CB7B-6BB0-B741-90A6-A95904CE6699}" srcOrd="3" destOrd="0" parTransId="{4F1C4D60-0C03-AE44-808F-D481C81C63E9}" sibTransId="{5B9A9503-1E0C-EF41-8E1F-FB991B05FAAF}"/>
    <dgm:cxn modelId="{2874F192-142D-884D-B346-4DA186A3D4D0}" srcId="{21BA87DF-824B-B24C-86BD-4324B644191E}" destId="{382F91B6-8189-B54C-B91A-3706C35D85BF}" srcOrd="2" destOrd="0" parTransId="{D3ED3383-F94E-E34C-9140-0FB2A6239751}" sibTransId="{C0F9065E-F4D1-F241-8A5D-7A579ECDE40A}"/>
    <dgm:cxn modelId="{81638893-8793-0340-8A52-2866A8268F1F}" type="presOf" srcId="{18427D5A-008F-1F4F-96B7-185A47B3821B}" destId="{03A9759D-1448-5644-8D54-8CCBFC600A1E}" srcOrd="0" destOrd="0" presId="urn:microsoft.com/office/officeart/2005/8/layout/hList1"/>
    <dgm:cxn modelId="{7D520096-B7C1-6546-B4C5-150F50343641}" srcId="{21BA87DF-824B-B24C-86BD-4324B644191E}" destId="{7D9FEF23-E9B7-7440-8EC2-2DFD2FF9731C}" srcOrd="4" destOrd="0" parTransId="{0CC8F5BA-D1E3-404E-98E5-2CA4D4BD6736}" sibTransId="{3F356B5E-AD45-124D-A786-6B369D9F96BE}"/>
    <dgm:cxn modelId="{BD8F0F96-7DF4-EB40-A7F6-5E74291C9B2F}" type="presOf" srcId="{DF7CF812-85AE-1A42-9B7D-572486A86C24}" destId="{B1ACD25F-2898-8B48-A54B-2A1D533A6B2B}" srcOrd="0" destOrd="5" presId="urn:microsoft.com/office/officeart/2005/8/layout/hList1"/>
    <dgm:cxn modelId="{C40B92A0-7C31-FD41-B616-3C35FE31001E}" type="presOf" srcId="{861DD5D2-2928-254E-A353-03ABB14CF938}" destId="{03A9759D-1448-5644-8D54-8CCBFC600A1E}" srcOrd="0" destOrd="1" presId="urn:microsoft.com/office/officeart/2005/8/layout/hList1"/>
    <dgm:cxn modelId="{4D805DA1-B432-1B4E-8D5B-1BC37E302F59}" srcId="{0ADCC97E-E4C3-F945-A9D1-20287D2C7263}" destId="{4E379BE1-DD70-974F-9302-A8201E549B74}" srcOrd="5" destOrd="0" parTransId="{0E0BBAA7-AB68-AF41-AC8D-48CB1F718030}" sibTransId="{EE081F88-0098-CB45-87D4-972BDD6CC870}"/>
    <dgm:cxn modelId="{9B4AA7A2-2E73-5B49-88E7-E6112609BC7B}" type="presOf" srcId="{9F04B559-099B-E642-BD22-D36FD1069012}" destId="{8DC120BF-6C7B-B840-9968-2BD8B765C77E}" srcOrd="0" destOrd="1" presId="urn:microsoft.com/office/officeart/2005/8/layout/hList1"/>
    <dgm:cxn modelId="{10740DA3-97A1-6740-BCDB-BA03CC95C9FA}" type="presOf" srcId="{99A64087-30DC-C142-8442-AEF3844725A7}" destId="{8F55DAE1-B136-AF49-84ED-B6AE59006072}" srcOrd="0" destOrd="0" presId="urn:microsoft.com/office/officeart/2005/8/layout/hList1"/>
    <dgm:cxn modelId="{850C0AC5-137C-9942-B698-4F05D5135E9A}" srcId="{B985887D-6EFC-9747-9BD1-7099C32C0E84}" destId="{0ADCC97E-E4C3-F945-A9D1-20287D2C7263}" srcOrd="2" destOrd="0" parTransId="{536EC5AF-0128-D841-9C6F-5BB6959167F9}" sibTransId="{9A38A77C-365C-6340-B84A-01B690DF1724}"/>
    <dgm:cxn modelId="{DCB965CA-6FE3-8A45-A854-FC9E1C6016F3}" srcId="{B985887D-6EFC-9747-9BD1-7099C32C0E84}" destId="{21BA87DF-824B-B24C-86BD-4324B644191E}" srcOrd="0" destOrd="0" parTransId="{A05929A1-41E3-DC42-B559-111AE94CC9F2}" sibTransId="{983C3743-FDB3-4243-8A32-673DEBDFA928}"/>
    <dgm:cxn modelId="{08DDE9D3-EDA4-E946-9F8F-4A2F0600C429}" type="presOf" srcId="{698B9EDB-C747-1F48-981B-5E3A1B7E257E}" destId="{818CFD0E-3FA6-8646-B445-02E6B858A9F2}" srcOrd="0" destOrd="0" presId="urn:microsoft.com/office/officeart/2005/8/layout/hList1"/>
    <dgm:cxn modelId="{3F4C8BDF-BAEF-FC47-B4AE-C6540ABF3123}" srcId="{99A64087-30DC-C142-8442-AEF3844725A7}" destId="{18427D5A-008F-1F4F-96B7-185A47B3821B}" srcOrd="0" destOrd="0" parTransId="{9D58D19E-8528-1341-8AAE-06EAFC0BE54F}" sibTransId="{93EE87E5-FFAC-DD4C-8F3F-897E10824C99}"/>
    <dgm:cxn modelId="{2842ADE9-4EFE-3145-9856-5B47BBD0948E}" srcId="{FD892C2B-F79E-F340-8245-C18E19C55704}" destId="{429718CE-F66F-A142-AD23-0B9ACFEDF796}" srcOrd="0" destOrd="0" parTransId="{3902DF2A-C452-7044-B79A-4E3EC00ACF30}" sibTransId="{4CBE08A3-5BF1-494B-B888-11C6F023EAB3}"/>
    <dgm:cxn modelId="{B06ECC07-5F22-184C-BAF5-AC223DB69236}" type="presParOf" srcId="{BFDF370A-285B-FB40-838C-2F6A494FE2A5}" destId="{7F96FFFC-6C81-BB40-9C63-8A3F6A02168D}" srcOrd="0" destOrd="0" presId="urn:microsoft.com/office/officeart/2005/8/layout/hList1"/>
    <dgm:cxn modelId="{96E60CC6-2ECB-4A42-81C2-A76312512000}" type="presParOf" srcId="{7F96FFFC-6C81-BB40-9C63-8A3F6A02168D}" destId="{0415E140-FEB1-924C-B5E4-17D36224AE42}" srcOrd="0" destOrd="0" presId="urn:microsoft.com/office/officeart/2005/8/layout/hList1"/>
    <dgm:cxn modelId="{DDEBA7E6-C9FD-C74B-AA82-56880C5DFD97}" type="presParOf" srcId="{7F96FFFC-6C81-BB40-9C63-8A3F6A02168D}" destId="{B1ACD25F-2898-8B48-A54B-2A1D533A6B2B}" srcOrd="1" destOrd="0" presId="urn:microsoft.com/office/officeart/2005/8/layout/hList1"/>
    <dgm:cxn modelId="{DA52AEDB-5530-294D-99E0-5A0183B83E83}" type="presParOf" srcId="{BFDF370A-285B-FB40-838C-2F6A494FE2A5}" destId="{E5E7F796-2B5C-794E-A642-89FA112B1506}" srcOrd="1" destOrd="0" presId="urn:microsoft.com/office/officeart/2005/8/layout/hList1"/>
    <dgm:cxn modelId="{06607C52-9DC1-404A-B7FC-DEC5D8152B29}" type="presParOf" srcId="{BFDF370A-285B-FB40-838C-2F6A494FE2A5}" destId="{0546B318-77F7-DA4C-A519-E774CFBFEBC6}" srcOrd="2" destOrd="0" presId="urn:microsoft.com/office/officeart/2005/8/layout/hList1"/>
    <dgm:cxn modelId="{0D99A239-B0F8-0D40-AE1E-6D4EFC94CC6D}" type="presParOf" srcId="{0546B318-77F7-DA4C-A519-E774CFBFEBC6}" destId="{8F55DAE1-B136-AF49-84ED-B6AE59006072}" srcOrd="0" destOrd="0" presId="urn:microsoft.com/office/officeart/2005/8/layout/hList1"/>
    <dgm:cxn modelId="{CE4449A8-2DBB-A548-BC9A-76DCCD1B58D5}" type="presParOf" srcId="{0546B318-77F7-DA4C-A519-E774CFBFEBC6}" destId="{03A9759D-1448-5644-8D54-8CCBFC600A1E}" srcOrd="1" destOrd="0" presId="urn:microsoft.com/office/officeart/2005/8/layout/hList1"/>
    <dgm:cxn modelId="{B4D1853C-A245-7840-8C00-FA9A3164DF70}" type="presParOf" srcId="{BFDF370A-285B-FB40-838C-2F6A494FE2A5}" destId="{629D8EB8-6858-194E-BC0F-2737DF6E5095}" srcOrd="3" destOrd="0" presId="urn:microsoft.com/office/officeart/2005/8/layout/hList1"/>
    <dgm:cxn modelId="{D916FE17-3528-394A-8927-29A52FC68279}" type="presParOf" srcId="{BFDF370A-285B-FB40-838C-2F6A494FE2A5}" destId="{54798542-7D48-1B4E-9E6D-9C3DF8DA0B30}" srcOrd="4" destOrd="0" presId="urn:microsoft.com/office/officeart/2005/8/layout/hList1"/>
    <dgm:cxn modelId="{C95D1285-C925-9945-A1AD-9B852A98D28F}" type="presParOf" srcId="{54798542-7D48-1B4E-9E6D-9C3DF8DA0B30}" destId="{10C58DA9-B971-864D-96F5-A97D1B46DF72}" srcOrd="0" destOrd="0" presId="urn:microsoft.com/office/officeart/2005/8/layout/hList1"/>
    <dgm:cxn modelId="{82889151-4135-E243-B53B-14D6AB1864F6}" type="presParOf" srcId="{54798542-7D48-1B4E-9E6D-9C3DF8DA0B30}" destId="{818CFD0E-3FA6-8646-B445-02E6B858A9F2}" srcOrd="1" destOrd="0" presId="urn:microsoft.com/office/officeart/2005/8/layout/hList1"/>
    <dgm:cxn modelId="{45E56CFA-E0BB-6142-BF3F-6BAEC11C1F6A}" type="presParOf" srcId="{BFDF370A-285B-FB40-838C-2F6A494FE2A5}" destId="{C1161FDF-309A-6E46-9DE3-7A4D685FF1B0}" srcOrd="5" destOrd="0" presId="urn:microsoft.com/office/officeart/2005/8/layout/hList1"/>
    <dgm:cxn modelId="{3B18A7FC-93E2-2B45-8008-BF4B7681C975}" type="presParOf" srcId="{BFDF370A-285B-FB40-838C-2F6A494FE2A5}" destId="{D921CA9A-28CD-E845-BAF8-2C178C2DA1B3}" srcOrd="6" destOrd="0" presId="urn:microsoft.com/office/officeart/2005/8/layout/hList1"/>
    <dgm:cxn modelId="{E1DF11DE-7BDA-AA4C-AF36-9C9A940CCACE}" type="presParOf" srcId="{D921CA9A-28CD-E845-BAF8-2C178C2DA1B3}" destId="{9CFAAAE6-5335-4E46-80E9-8162D0DA9166}" srcOrd="0" destOrd="0" presId="urn:microsoft.com/office/officeart/2005/8/layout/hList1"/>
    <dgm:cxn modelId="{8D71ADF5-234D-8F4C-AEF9-DEE6147D5949}" type="presParOf" srcId="{D921CA9A-28CD-E845-BAF8-2C178C2DA1B3}" destId="{8DC120BF-6C7B-B840-9968-2BD8B765C77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B7C63A-C796-DC48-B494-951AEF556B71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573FBD-844D-1341-A91F-EF0AE49E1404}">
      <dgm:prSet phldrT="[Text]"/>
      <dgm:spPr/>
      <dgm:t>
        <a:bodyPr/>
        <a:lstStyle/>
        <a:p>
          <a:r>
            <a:rPr lang="cs-CZ" noProof="0" dirty="0"/>
            <a:t>Účast v programu Erasmus je spojena se zvýšením:</a:t>
          </a:r>
        </a:p>
      </dgm:t>
    </dgm:pt>
    <dgm:pt modelId="{561C1198-A4A1-7C4F-8629-892E5C742846}" type="parTrans" cxnId="{BEA9871B-90A4-664E-A6EE-4EBB1ECCA558}">
      <dgm:prSet/>
      <dgm:spPr/>
      <dgm:t>
        <a:bodyPr/>
        <a:lstStyle/>
        <a:p>
          <a:endParaRPr lang="en-GB"/>
        </a:p>
      </dgm:t>
    </dgm:pt>
    <dgm:pt modelId="{D0A44A09-C93C-0E4B-BEDA-AACFEF7C3362}" type="sibTrans" cxnId="{BEA9871B-90A4-664E-A6EE-4EBB1ECCA558}">
      <dgm:prSet/>
      <dgm:spPr/>
      <dgm:t>
        <a:bodyPr/>
        <a:lstStyle/>
        <a:p>
          <a:endParaRPr lang="en-GB"/>
        </a:p>
      </dgm:t>
    </dgm:pt>
    <dgm:pt modelId="{A51FD57A-7BC6-994C-905D-947C7B57966B}">
      <dgm:prSet/>
      <dgm:spPr/>
      <dgm:t>
        <a:bodyPr/>
        <a:lstStyle/>
        <a:p>
          <a:pPr>
            <a:buFont typeface="Wingdings" pitchFamily="2" charset="2"/>
            <a:buChar char="Ø"/>
          </a:pPr>
          <a:r>
            <a:rPr lang="cs-CZ" noProof="0" dirty="0"/>
            <a:t>Ochoty se přestěhovat do zahraničí o 31 %</a:t>
          </a:r>
        </a:p>
      </dgm:t>
    </dgm:pt>
    <dgm:pt modelId="{849971BD-B3A9-3F44-89E3-4B498133DF44}" type="parTrans" cxnId="{CB95DAC7-91C8-9B4A-92D1-621A941B3211}">
      <dgm:prSet/>
      <dgm:spPr/>
      <dgm:t>
        <a:bodyPr/>
        <a:lstStyle/>
        <a:p>
          <a:endParaRPr lang="en-GB"/>
        </a:p>
      </dgm:t>
    </dgm:pt>
    <dgm:pt modelId="{567998F2-578A-1341-9AC1-FED6A95A5868}" type="sibTrans" cxnId="{CB95DAC7-91C8-9B4A-92D1-621A941B3211}">
      <dgm:prSet/>
      <dgm:spPr/>
      <dgm:t>
        <a:bodyPr/>
        <a:lstStyle/>
        <a:p>
          <a:endParaRPr lang="en-GB"/>
        </a:p>
      </dgm:t>
    </dgm:pt>
    <dgm:pt modelId="{F820FB32-3D63-5F49-9435-F1C6283B90BD}">
      <dgm:prSet/>
      <dgm:spPr/>
      <dgm:t>
        <a:bodyPr/>
        <a:lstStyle/>
        <a:p>
          <a:pPr>
            <a:buFont typeface="Wingdings" pitchFamily="2" charset="2"/>
            <a:buChar char="Ø"/>
          </a:pPr>
          <a:r>
            <a:rPr lang="cs-CZ" noProof="0" dirty="0"/>
            <a:t>Pocitu, že je občanem EU o 19 %</a:t>
          </a:r>
        </a:p>
      </dgm:t>
    </dgm:pt>
    <dgm:pt modelId="{3CF88B10-8FDA-0441-9E8E-BA9F3568F698}" type="parTrans" cxnId="{AECB49A7-AAC5-3A4B-A7F5-4DC93079272B}">
      <dgm:prSet/>
      <dgm:spPr/>
      <dgm:t>
        <a:bodyPr/>
        <a:lstStyle/>
        <a:p>
          <a:endParaRPr lang="en-GB"/>
        </a:p>
      </dgm:t>
    </dgm:pt>
    <dgm:pt modelId="{CD6B076F-A74D-E343-8005-B1A3239659AA}" type="sibTrans" cxnId="{AECB49A7-AAC5-3A4B-A7F5-4DC93079272B}">
      <dgm:prSet/>
      <dgm:spPr/>
      <dgm:t>
        <a:bodyPr/>
        <a:lstStyle/>
        <a:p>
          <a:endParaRPr lang="en-GB"/>
        </a:p>
      </dgm:t>
    </dgm:pt>
    <dgm:pt modelId="{23974B2E-4AE3-D343-B77D-DE27E05CCBE6}">
      <dgm:prSet/>
      <dgm:spPr/>
      <dgm:t>
        <a:bodyPr/>
        <a:lstStyle/>
        <a:p>
          <a:pPr>
            <a:buFont typeface="Wingdings" pitchFamily="2" charset="2"/>
            <a:buChar char="Ø"/>
          </a:pPr>
          <a:r>
            <a:rPr lang="cs-CZ" noProof="0" dirty="0"/>
            <a:t>Jednodušším a kratším přechodem ze vzdělávání do zaměstnání o 13 %</a:t>
          </a:r>
        </a:p>
      </dgm:t>
    </dgm:pt>
    <dgm:pt modelId="{991402EA-7F4D-8149-A75F-28FF9A656006}" type="parTrans" cxnId="{E4CD70C3-AF58-7D45-8E77-EF320496AACC}">
      <dgm:prSet/>
      <dgm:spPr/>
      <dgm:t>
        <a:bodyPr/>
        <a:lstStyle/>
        <a:p>
          <a:endParaRPr lang="en-GB"/>
        </a:p>
      </dgm:t>
    </dgm:pt>
    <dgm:pt modelId="{1E3B0113-F212-6D4B-840E-DDA1914CBBD7}" type="sibTrans" cxnId="{E4CD70C3-AF58-7D45-8E77-EF320496AACC}">
      <dgm:prSet/>
      <dgm:spPr/>
      <dgm:t>
        <a:bodyPr/>
        <a:lstStyle/>
        <a:p>
          <a:endParaRPr lang="en-GB"/>
        </a:p>
      </dgm:t>
    </dgm:pt>
    <dgm:pt modelId="{00889EA2-7FD6-244A-BD4D-0CE4DE6D20C7}">
      <dgm:prSet/>
      <dgm:spPr/>
      <dgm:t>
        <a:bodyPr/>
        <a:lstStyle/>
        <a:p>
          <a:pPr>
            <a:buFont typeface="Wingdings" pitchFamily="2" charset="2"/>
            <a:buChar char="Ø"/>
          </a:pPr>
          <a:r>
            <a:rPr lang="cs-CZ" noProof="0" dirty="0"/>
            <a:t>Pozitivním vnímání významu vzdělání o 8,2 %</a:t>
          </a:r>
        </a:p>
      </dgm:t>
    </dgm:pt>
    <dgm:pt modelId="{F04CF313-A509-0841-9178-E4A674E0B8F1}" type="parTrans" cxnId="{8F290168-E926-9B4C-A322-6D8968EE1D2B}">
      <dgm:prSet/>
      <dgm:spPr/>
      <dgm:t>
        <a:bodyPr/>
        <a:lstStyle/>
        <a:p>
          <a:endParaRPr lang="en-GB"/>
        </a:p>
      </dgm:t>
    </dgm:pt>
    <dgm:pt modelId="{9134C216-EB98-5D4C-8360-9D9080BD8793}" type="sibTrans" cxnId="{8F290168-E926-9B4C-A322-6D8968EE1D2B}">
      <dgm:prSet/>
      <dgm:spPr/>
      <dgm:t>
        <a:bodyPr/>
        <a:lstStyle/>
        <a:p>
          <a:endParaRPr lang="en-GB"/>
        </a:p>
      </dgm:t>
    </dgm:pt>
    <dgm:pt modelId="{2CB449E6-B348-0C4F-BB2F-35767755A7A5}" type="pres">
      <dgm:prSet presAssocID="{5AB7C63A-C796-DC48-B494-951AEF556B71}" presName="Name0" presStyleCnt="0">
        <dgm:presLayoutVars>
          <dgm:dir/>
          <dgm:animLvl val="lvl"/>
          <dgm:resizeHandles val="exact"/>
        </dgm:presLayoutVars>
      </dgm:prSet>
      <dgm:spPr/>
    </dgm:pt>
    <dgm:pt modelId="{63ACBEF3-BA14-5342-BEF9-B87DE8970508}" type="pres">
      <dgm:prSet presAssocID="{89573FBD-844D-1341-A91F-EF0AE49E1404}" presName="composite" presStyleCnt="0"/>
      <dgm:spPr/>
    </dgm:pt>
    <dgm:pt modelId="{1D151D83-CEC3-5044-8C27-A3F3D6D1FCCD}" type="pres">
      <dgm:prSet presAssocID="{89573FBD-844D-1341-A91F-EF0AE49E1404}" presName="parTx" presStyleLbl="alignNode1" presStyleIdx="0" presStyleCnt="1" custLinFactNeighborX="32449" custLinFactNeighborY="-15152">
        <dgm:presLayoutVars>
          <dgm:chMax val="0"/>
          <dgm:chPref val="0"/>
          <dgm:bulletEnabled val="1"/>
        </dgm:presLayoutVars>
      </dgm:prSet>
      <dgm:spPr/>
    </dgm:pt>
    <dgm:pt modelId="{DF177435-8A24-774F-B18C-F49CACA1C1B2}" type="pres">
      <dgm:prSet presAssocID="{89573FBD-844D-1341-A91F-EF0AE49E1404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BEA9871B-90A4-664E-A6EE-4EBB1ECCA558}" srcId="{5AB7C63A-C796-DC48-B494-951AEF556B71}" destId="{89573FBD-844D-1341-A91F-EF0AE49E1404}" srcOrd="0" destOrd="0" parTransId="{561C1198-A4A1-7C4F-8629-892E5C742846}" sibTransId="{D0A44A09-C93C-0E4B-BEDA-AACFEF7C3362}"/>
    <dgm:cxn modelId="{2FEBE52D-5C60-B04A-B362-07A30BA1012A}" type="presOf" srcId="{23974B2E-4AE3-D343-B77D-DE27E05CCBE6}" destId="{DF177435-8A24-774F-B18C-F49CACA1C1B2}" srcOrd="0" destOrd="2" presId="urn:microsoft.com/office/officeart/2005/8/layout/hList1"/>
    <dgm:cxn modelId="{643B4238-F046-2046-A7AE-7C099761914A}" type="presOf" srcId="{A51FD57A-7BC6-994C-905D-947C7B57966B}" destId="{DF177435-8A24-774F-B18C-F49CACA1C1B2}" srcOrd="0" destOrd="0" presId="urn:microsoft.com/office/officeart/2005/8/layout/hList1"/>
    <dgm:cxn modelId="{8C0A1B3F-73AA-B441-80A3-0F0883924211}" type="presOf" srcId="{00889EA2-7FD6-244A-BD4D-0CE4DE6D20C7}" destId="{DF177435-8A24-774F-B18C-F49CACA1C1B2}" srcOrd="0" destOrd="3" presId="urn:microsoft.com/office/officeart/2005/8/layout/hList1"/>
    <dgm:cxn modelId="{5099A652-F451-4C4E-8615-80D37B7DDD5C}" type="presOf" srcId="{89573FBD-844D-1341-A91F-EF0AE49E1404}" destId="{1D151D83-CEC3-5044-8C27-A3F3D6D1FCCD}" srcOrd="0" destOrd="0" presId="urn:microsoft.com/office/officeart/2005/8/layout/hList1"/>
    <dgm:cxn modelId="{9BC94060-5EBD-EC4A-86B7-8F574EEF4954}" type="presOf" srcId="{5AB7C63A-C796-DC48-B494-951AEF556B71}" destId="{2CB449E6-B348-0C4F-BB2F-35767755A7A5}" srcOrd="0" destOrd="0" presId="urn:microsoft.com/office/officeart/2005/8/layout/hList1"/>
    <dgm:cxn modelId="{8F290168-E926-9B4C-A322-6D8968EE1D2B}" srcId="{89573FBD-844D-1341-A91F-EF0AE49E1404}" destId="{00889EA2-7FD6-244A-BD4D-0CE4DE6D20C7}" srcOrd="3" destOrd="0" parTransId="{F04CF313-A509-0841-9178-E4A674E0B8F1}" sibTransId="{9134C216-EB98-5D4C-8360-9D9080BD8793}"/>
    <dgm:cxn modelId="{EBA93990-E5D7-2D40-8889-F59ECC60D0B6}" type="presOf" srcId="{F820FB32-3D63-5F49-9435-F1C6283B90BD}" destId="{DF177435-8A24-774F-B18C-F49CACA1C1B2}" srcOrd="0" destOrd="1" presId="urn:microsoft.com/office/officeart/2005/8/layout/hList1"/>
    <dgm:cxn modelId="{AECB49A7-AAC5-3A4B-A7F5-4DC93079272B}" srcId="{89573FBD-844D-1341-A91F-EF0AE49E1404}" destId="{F820FB32-3D63-5F49-9435-F1C6283B90BD}" srcOrd="1" destOrd="0" parTransId="{3CF88B10-8FDA-0441-9E8E-BA9F3568F698}" sibTransId="{CD6B076F-A74D-E343-8005-B1A3239659AA}"/>
    <dgm:cxn modelId="{E4CD70C3-AF58-7D45-8E77-EF320496AACC}" srcId="{89573FBD-844D-1341-A91F-EF0AE49E1404}" destId="{23974B2E-4AE3-D343-B77D-DE27E05CCBE6}" srcOrd="2" destOrd="0" parTransId="{991402EA-7F4D-8149-A75F-28FF9A656006}" sibTransId="{1E3B0113-F212-6D4B-840E-DDA1914CBBD7}"/>
    <dgm:cxn modelId="{CB95DAC7-91C8-9B4A-92D1-621A941B3211}" srcId="{89573FBD-844D-1341-A91F-EF0AE49E1404}" destId="{A51FD57A-7BC6-994C-905D-947C7B57966B}" srcOrd="0" destOrd="0" parTransId="{849971BD-B3A9-3F44-89E3-4B498133DF44}" sibTransId="{567998F2-578A-1341-9AC1-FED6A95A5868}"/>
    <dgm:cxn modelId="{BD7D253A-CC97-6143-B6E5-0C45EA15C12B}" type="presParOf" srcId="{2CB449E6-B348-0C4F-BB2F-35767755A7A5}" destId="{63ACBEF3-BA14-5342-BEF9-B87DE8970508}" srcOrd="0" destOrd="0" presId="urn:microsoft.com/office/officeart/2005/8/layout/hList1"/>
    <dgm:cxn modelId="{ECBEDEC3-0DE6-C342-AE86-DCFF808E5EDF}" type="presParOf" srcId="{63ACBEF3-BA14-5342-BEF9-B87DE8970508}" destId="{1D151D83-CEC3-5044-8C27-A3F3D6D1FCCD}" srcOrd="0" destOrd="0" presId="urn:microsoft.com/office/officeart/2005/8/layout/hList1"/>
    <dgm:cxn modelId="{DE63405B-ECD0-9442-BDFD-7C3D73C0DD48}" type="presParOf" srcId="{63ACBEF3-BA14-5342-BEF9-B87DE8970508}" destId="{DF177435-8A24-774F-B18C-F49CACA1C1B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DD5EC4-86AF-C64D-90CA-35F8C54F6F01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53C72D-9237-0E4B-8939-9DC2729D93A9}">
      <dgm:prSet/>
      <dgm:spPr/>
      <dgm:t>
        <a:bodyPr/>
        <a:lstStyle/>
        <a:p>
          <a:r>
            <a:rPr lang="en-GB" dirty="0" err="1"/>
            <a:t>Závěr</a:t>
          </a:r>
          <a:r>
            <a:rPr lang="en-GB" dirty="0"/>
            <a:t>: </a:t>
          </a:r>
          <a:r>
            <a:rPr lang="en-GB" dirty="0" err="1"/>
            <a:t>Účast</a:t>
          </a:r>
          <a:r>
            <a:rPr lang="en-GB" dirty="0"/>
            <a:t> </a:t>
          </a:r>
          <a:r>
            <a:rPr lang="en-GB" dirty="0" err="1"/>
            <a:t>těžko</a:t>
          </a:r>
          <a:r>
            <a:rPr lang="en-GB" dirty="0"/>
            <a:t> </a:t>
          </a:r>
          <a:r>
            <a:rPr lang="en-GB" dirty="0" err="1"/>
            <a:t>dostupných</a:t>
          </a:r>
          <a:r>
            <a:rPr lang="en-GB" dirty="0"/>
            <a:t> </a:t>
          </a:r>
          <a:r>
            <a:rPr lang="en-GB" dirty="0" err="1"/>
            <a:t>skupin</a:t>
          </a:r>
          <a:r>
            <a:rPr lang="en-GB" dirty="0"/>
            <a:t> </a:t>
          </a:r>
          <a:r>
            <a:rPr lang="en-GB" dirty="0" err="1"/>
            <a:t>zůstává</a:t>
          </a:r>
          <a:r>
            <a:rPr lang="en-GB" dirty="0"/>
            <a:t> </a:t>
          </a:r>
          <a:r>
            <a:rPr lang="en-GB" dirty="0" err="1"/>
            <a:t>výzvou</a:t>
          </a:r>
          <a:endParaRPr lang="en-GB" dirty="0"/>
        </a:p>
      </dgm:t>
    </dgm:pt>
    <dgm:pt modelId="{9589F30B-6D54-874E-A52A-15F25F970EB4}" type="parTrans" cxnId="{4963F567-2DDF-3642-BD64-6689B8529E2F}">
      <dgm:prSet/>
      <dgm:spPr/>
      <dgm:t>
        <a:bodyPr/>
        <a:lstStyle/>
        <a:p>
          <a:endParaRPr lang="en-GB"/>
        </a:p>
      </dgm:t>
    </dgm:pt>
    <dgm:pt modelId="{FB8CE458-42E1-6949-AA90-BC7BFE031C96}" type="sibTrans" cxnId="{4963F567-2DDF-3642-BD64-6689B8529E2F}">
      <dgm:prSet/>
      <dgm:spPr/>
      <dgm:t>
        <a:bodyPr/>
        <a:lstStyle/>
        <a:p>
          <a:endParaRPr lang="en-GB"/>
        </a:p>
      </dgm:t>
    </dgm:pt>
    <dgm:pt modelId="{B91C6C16-2F5E-9341-AA68-5027161A1159}">
      <dgm:prSet/>
      <dgm:spPr/>
      <dgm:t>
        <a:bodyPr/>
        <a:lstStyle/>
        <a:p>
          <a:r>
            <a:rPr lang="en-GB" dirty="0" err="1"/>
            <a:t>Doporučení</a:t>
          </a:r>
          <a:r>
            <a:rPr lang="en-GB" dirty="0"/>
            <a:t>: </a:t>
          </a:r>
          <a:r>
            <a:rPr lang="en-GB" dirty="0" err="1"/>
            <a:t>Konkrétně</a:t>
          </a:r>
          <a:r>
            <a:rPr lang="en-GB" dirty="0"/>
            <a:t> se </a:t>
          </a:r>
          <a:r>
            <a:rPr lang="en-GB" dirty="0" err="1"/>
            <a:t>zaměřte</a:t>
          </a:r>
          <a:r>
            <a:rPr lang="en-GB" dirty="0"/>
            <a:t> </a:t>
          </a:r>
          <a:r>
            <a:rPr lang="en-GB" dirty="0" err="1"/>
            <a:t>na</a:t>
          </a:r>
          <a:r>
            <a:rPr lang="en-GB" dirty="0"/>
            <a:t> </a:t>
          </a:r>
          <a:r>
            <a:rPr lang="en-GB" dirty="0" err="1"/>
            <a:t>organizace</a:t>
          </a:r>
          <a:r>
            <a:rPr lang="en-GB" dirty="0"/>
            <a:t>, </a:t>
          </a:r>
          <a:r>
            <a:rPr lang="en-GB" dirty="0" err="1"/>
            <a:t>které</a:t>
          </a:r>
          <a:r>
            <a:rPr lang="en-GB" dirty="0"/>
            <a:t> s </a:t>
          </a:r>
          <a:r>
            <a:rPr lang="en-GB" dirty="0" err="1"/>
            <a:t>tímto</a:t>
          </a:r>
          <a:r>
            <a:rPr lang="en-GB" dirty="0"/>
            <a:t> </a:t>
          </a:r>
          <a:r>
            <a:rPr lang="en-GB" dirty="0" err="1"/>
            <a:t>publikem</a:t>
          </a:r>
          <a:r>
            <a:rPr lang="en-GB" dirty="0"/>
            <a:t> </a:t>
          </a:r>
          <a:r>
            <a:rPr lang="en-GB" dirty="0" err="1"/>
            <a:t>pracují</a:t>
          </a:r>
          <a:endParaRPr lang="en-GB" dirty="0"/>
        </a:p>
      </dgm:t>
    </dgm:pt>
    <dgm:pt modelId="{894088E2-6566-9144-8CB7-C8D76D3C2FCC}" type="parTrans" cxnId="{B0A31BD2-1715-1D4E-9292-0F2A93CC8FD4}">
      <dgm:prSet/>
      <dgm:spPr/>
      <dgm:t>
        <a:bodyPr/>
        <a:lstStyle/>
        <a:p>
          <a:endParaRPr lang="en-GB"/>
        </a:p>
      </dgm:t>
    </dgm:pt>
    <dgm:pt modelId="{8C980224-7EA8-8E4D-858A-E4A83DFC4408}" type="sibTrans" cxnId="{B0A31BD2-1715-1D4E-9292-0F2A93CC8FD4}">
      <dgm:prSet/>
      <dgm:spPr/>
      <dgm:t>
        <a:bodyPr/>
        <a:lstStyle/>
        <a:p>
          <a:endParaRPr lang="en-GB"/>
        </a:p>
      </dgm:t>
    </dgm:pt>
    <dgm:pt modelId="{80EC0026-BFF6-5445-96D8-D7A3D00F2106}" type="pres">
      <dgm:prSet presAssocID="{08DD5EC4-86AF-C64D-90CA-35F8C54F6F01}" presName="Name0" presStyleCnt="0">
        <dgm:presLayoutVars>
          <dgm:dir/>
          <dgm:resizeHandles val="exact"/>
        </dgm:presLayoutVars>
      </dgm:prSet>
      <dgm:spPr/>
    </dgm:pt>
    <dgm:pt modelId="{88E5F271-8614-DB41-B7F5-20BD1A74421F}" type="pres">
      <dgm:prSet presAssocID="{0C53C72D-9237-0E4B-8939-9DC2729D93A9}" presName="node" presStyleLbl="node1" presStyleIdx="0" presStyleCnt="2">
        <dgm:presLayoutVars>
          <dgm:bulletEnabled val="1"/>
        </dgm:presLayoutVars>
      </dgm:prSet>
      <dgm:spPr/>
    </dgm:pt>
    <dgm:pt modelId="{E8C404B3-770F-7E49-AA04-A805D921BF08}" type="pres">
      <dgm:prSet presAssocID="{FB8CE458-42E1-6949-AA90-BC7BFE031C96}" presName="sibTrans" presStyleLbl="sibTrans2D1" presStyleIdx="0" presStyleCnt="1"/>
      <dgm:spPr/>
    </dgm:pt>
    <dgm:pt modelId="{629FBD0D-2CE5-8A4B-88BB-886EB7EA24F7}" type="pres">
      <dgm:prSet presAssocID="{FB8CE458-42E1-6949-AA90-BC7BFE031C96}" presName="connectorText" presStyleLbl="sibTrans2D1" presStyleIdx="0" presStyleCnt="1"/>
      <dgm:spPr/>
    </dgm:pt>
    <dgm:pt modelId="{1C93CD66-64D9-524C-8AA4-96DF08832767}" type="pres">
      <dgm:prSet presAssocID="{B91C6C16-2F5E-9341-AA68-5027161A1159}" presName="node" presStyleLbl="node1" presStyleIdx="1" presStyleCnt="2">
        <dgm:presLayoutVars>
          <dgm:bulletEnabled val="1"/>
        </dgm:presLayoutVars>
      </dgm:prSet>
      <dgm:spPr/>
    </dgm:pt>
  </dgm:ptLst>
  <dgm:cxnLst>
    <dgm:cxn modelId="{8BC18B1B-B85D-B04A-8CC7-91873B77140F}" type="presOf" srcId="{FB8CE458-42E1-6949-AA90-BC7BFE031C96}" destId="{629FBD0D-2CE5-8A4B-88BB-886EB7EA24F7}" srcOrd="1" destOrd="0" presId="urn:microsoft.com/office/officeart/2005/8/layout/process1"/>
    <dgm:cxn modelId="{E7EFE829-8CF6-4846-BC7C-93D56BDABE6A}" type="presOf" srcId="{B91C6C16-2F5E-9341-AA68-5027161A1159}" destId="{1C93CD66-64D9-524C-8AA4-96DF08832767}" srcOrd="0" destOrd="0" presId="urn:microsoft.com/office/officeart/2005/8/layout/process1"/>
    <dgm:cxn modelId="{2992E130-4C60-724A-9140-854D3B4303B0}" type="presOf" srcId="{FB8CE458-42E1-6949-AA90-BC7BFE031C96}" destId="{E8C404B3-770F-7E49-AA04-A805D921BF08}" srcOrd="0" destOrd="0" presId="urn:microsoft.com/office/officeart/2005/8/layout/process1"/>
    <dgm:cxn modelId="{30306535-53FA-4F4A-BEF5-472C41B9DF4A}" type="presOf" srcId="{0C53C72D-9237-0E4B-8939-9DC2729D93A9}" destId="{88E5F271-8614-DB41-B7F5-20BD1A74421F}" srcOrd="0" destOrd="0" presId="urn:microsoft.com/office/officeart/2005/8/layout/process1"/>
    <dgm:cxn modelId="{4963F567-2DDF-3642-BD64-6689B8529E2F}" srcId="{08DD5EC4-86AF-C64D-90CA-35F8C54F6F01}" destId="{0C53C72D-9237-0E4B-8939-9DC2729D93A9}" srcOrd="0" destOrd="0" parTransId="{9589F30B-6D54-874E-A52A-15F25F970EB4}" sibTransId="{FB8CE458-42E1-6949-AA90-BC7BFE031C96}"/>
    <dgm:cxn modelId="{0DDEDBB4-D5CC-7E42-B025-2AB55617029E}" type="presOf" srcId="{08DD5EC4-86AF-C64D-90CA-35F8C54F6F01}" destId="{80EC0026-BFF6-5445-96D8-D7A3D00F2106}" srcOrd="0" destOrd="0" presId="urn:microsoft.com/office/officeart/2005/8/layout/process1"/>
    <dgm:cxn modelId="{B0A31BD2-1715-1D4E-9292-0F2A93CC8FD4}" srcId="{08DD5EC4-86AF-C64D-90CA-35F8C54F6F01}" destId="{B91C6C16-2F5E-9341-AA68-5027161A1159}" srcOrd="1" destOrd="0" parTransId="{894088E2-6566-9144-8CB7-C8D76D3C2FCC}" sibTransId="{8C980224-7EA8-8E4D-858A-E4A83DFC4408}"/>
    <dgm:cxn modelId="{83808AF1-1F41-D74A-A16D-863E5DCAA415}" type="presParOf" srcId="{80EC0026-BFF6-5445-96D8-D7A3D00F2106}" destId="{88E5F271-8614-DB41-B7F5-20BD1A74421F}" srcOrd="0" destOrd="0" presId="urn:microsoft.com/office/officeart/2005/8/layout/process1"/>
    <dgm:cxn modelId="{5FEF99CB-B094-8349-ACC0-01EBDC984F07}" type="presParOf" srcId="{80EC0026-BFF6-5445-96D8-D7A3D00F2106}" destId="{E8C404B3-770F-7E49-AA04-A805D921BF08}" srcOrd="1" destOrd="0" presId="urn:microsoft.com/office/officeart/2005/8/layout/process1"/>
    <dgm:cxn modelId="{2021E27C-7B5A-9F42-8CD1-6C9AB5E10268}" type="presParOf" srcId="{E8C404B3-770F-7E49-AA04-A805D921BF08}" destId="{629FBD0D-2CE5-8A4B-88BB-886EB7EA24F7}" srcOrd="0" destOrd="0" presId="urn:microsoft.com/office/officeart/2005/8/layout/process1"/>
    <dgm:cxn modelId="{E96BA4D4-3366-0B49-B4FA-AB7DFE000C55}" type="presParOf" srcId="{80EC0026-BFF6-5445-96D8-D7A3D00F2106}" destId="{1C93CD66-64D9-524C-8AA4-96DF08832767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ECD21A-6180-444C-9D37-9519987FC047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BEB8989-72D4-7D45-AFD4-CEAFC5D82D04}">
      <dgm:prSet phldrT="[Text]"/>
      <dgm:spPr/>
      <dgm:t>
        <a:bodyPr/>
        <a:lstStyle/>
        <a:p>
          <a:r>
            <a:rPr lang="en-GB" dirty="0" err="1"/>
            <a:t>Závěr</a:t>
          </a:r>
          <a:r>
            <a:rPr lang="en-GB" dirty="0"/>
            <a:t>: </a:t>
          </a:r>
          <a:r>
            <a:rPr lang="en-GB" dirty="0" err="1"/>
            <a:t>Vysokoškolské</a:t>
          </a:r>
          <a:r>
            <a:rPr lang="en-GB" dirty="0"/>
            <a:t> </a:t>
          </a:r>
          <a:r>
            <a:rPr lang="en-GB" dirty="0" err="1"/>
            <a:t>vzdělávání</a:t>
          </a:r>
          <a:r>
            <a:rPr lang="en-GB" dirty="0"/>
            <a:t> je </a:t>
          </a:r>
          <a:r>
            <a:rPr lang="en-GB" dirty="0" err="1"/>
            <a:t>největším</a:t>
          </a:r>
          <a:r>
            <a:rPr lang="en-GB" dirty="0"/>
            <a:t> </a:t>
          </a:r>
          <a:r>
            <a:rPr lang="en-GB" dirty="0" err="1"/>
            <a:t>příjemcem</a:t>
          </a:r>
          <a:r>
            <a:rPr lang="en-GB" dirty="0"/>
            <a:t>, </a:t>
          </a:r>
          <a:r>
            <a:rPr lang="en-GB" dirty="0" err="1"/>
            <a:t>pokud</a:t>
          </a:r>
          <a:r>
            <a:rPr lang="en-GB" dirty="0"/>
            <a:t> </a:t>
          </a:r>
          <a:r>
            <a:rPr lang="en-GB" dirty="0" err="1"/>
            <a:t>jde</a:t>
          </a:r>
          <a:r>
            <a:rPr lang="en-GB" dirty="0"/>
            <a:t> o </a:t>
          </a:r>
          <a:r>
            <a:rPr lang="en-GB" dirty="0" err="1"/>
            <a:t>získané</a:t>
          </a:r>
          <a:r>
            <a:rPr lang="en-GB" dirty="0"/>
            <a:t> </a:t>
          </a:r>
          <a:r>
            <a:rPr lang="en-GB" dirty="0" err="1"/>
            <a:t>finanční</a:t>
          </a:r>
          <a:r>
            <a:rPr lang="en-GB" dirty="0"/>
            <a:t> </a:t>
          </a:r>
          <a:r>
            <a:rPr lang="en-GB" dirty="0" err="1"/>
            <a:t>prostředky</a:t>
          </a:r>
          <a:r>
            <a:rPr lang="en-GB" dirty="0"/>
            <a:t>, </a:t>
          </a:r>
          <a:r>
            <a:rPr lang="en-GB" dirty="0" err="1"/>
            <a:t>přičemž</a:t>
          </a:r>
          <a:r>
            <a:rPr lang="en-GB" dirty="0"/>
            <a:t> to je </a:t>
          </a:r>
          <a:r>
            <a:rPr lang="en-GB" dirty="0" err="1"/>
            <a:t>nejvíce</a:t>
          </a:r>
          <a:r>
            <a:rPr lang="en-GB" dirty="0"/>
            <a:t> </a:t>
          </a:r>
          <a:r>
            <a:rPr lang="en-GB" dirty="0" err="1"/>
            <a:t>internacionalizované</a:t>
          </a:r>
          <a:r>
            <a:rPr lang="en-GB" dirty="0"/>
            <a:t> </a:t>
          </a:r>
          <a:r>
            <a:rPr lang="en-GB" dirty="0" err="1"/>
            <a:t>odvětví</a:t>
          </a:r>
          <a:endParaRPr lang="en-GB" dirty="0"/>
        </a:p>
      </dgm:t>
    </dgm:pt>
    <dgm:pt modelId="{8B969147-D44C-7447-AD7D-DA02E2607397}" type="parTrans" cxnId="{0920B02E-36B7-354B-9847-647EB88FC2F5}">
      <dgm:prSet/>
      <dgm:spPr/>
      <dgm:t>
        <a:bodyPr/>
        <a:lstStyle/>
        <a:p>
          <a:endParaRPr lang="en-GB"/>
        </a:p>
      </dgm:t>
    </dgm:pt>
    <dgm:pt modelId="{4B0BB7AF-6349-6649-80FC-E91587D490EB}" type="sibTrans" cxnId="{0920B02E-36B7-354B-9847-647EB88FC2F5}">
      <dgm:prSet/>
      <dgm:spPr/>
      <dgm:t>
        <a:bodyPr/>
        <a:lstStyle/>
        <a:p>
          <a:endParaRPr lang="en-GB"/>
        </a:p>
      </dgm:t>
    </dgm:pt>
    <dgm:pt modelId="{5C9AC96C-1CF7-8448-9F96-AC3CAB3C6005}">
      <dgm:prSet phldrT="[Text]"/>
      <dgm:spPr/>
      <dgm:t>
        <a:bodyPr/>
        <a:lstStyle/>
        <a:p>
          <a:r>
            <a:rPr lang="en-GB" dirty="0" err="1"/>
            <a:t>Doporučení</a:t>
          </a:r>
          <a:r>
            <a:rPr lang="en-GB" dirty="0"/>
            <a:t>: </a:t>
          </a:r>
          <a:r>
            <a:rPr lang="en-GB" dirty="0" err="1"/>
            <a:t>Zkontrolujte</a:t>
          </a:r>
          <a:r>
            <a:rPr lang="en-GB" dirty="0"/>
            <a:t> </a:t>
          </a:r>
          <a:r>
            <a:rPr lang="en-GB" dirty="0" err="1"/>
            <a:t>rovnováhu</a:t>
          </a:r>
          <a:r>
            <a:rPr lang="en-GB" dirty="0"/>
            <a:t> </a:t>
          </a:r>
          <a:r>
            <a:rPr lang="en-GB" dirty="0" err="1"/>
            <a:t>rozdělení</a:t>
          </a:r>
          <a:r>
            <a:rPr lang="en-GB" dirty="0"/>
            <a:t> </a:t>
          </a:r>
          <a:r>
            <a:rPr lang="en-GB" dirty="0" err="1"/>
            <a:t>rozpočtu</a:t>
          </a:r>
          <a:endParaRPr lang="en-GB" dirty="0"/>
        </a:p>
      </dgm:t>
    </dgm:pt>
    <dgm:pt modelId="{D7580CB8-92C8-9B49-9E9F-1E3816960297}" type="parTrans" cxnId="{5AB1B7A4-BFF0-BF4A-8470-023CFEE0888F}">
      <dgm:prSet/>
      <dgm:spPr/>
      <dgm:t>
        <a:bodyPr/>
        <a:lstStyle/>
        <a:p>
          <a:endParaRPr lang="en-GB"/>
        </a:p>
      </dgm:t>
    </dgm:pt>
    <dgm:pt modelId="{DAD281DD-FB7A-0747-AF45-6D7CFC2F73AA}" type="sibTrans" cxnId="{5AB1B7A4-BFF0-BF4A-8470-023CFEE0888F}">
      <dgm:prSet/>
      <dgm:spPr/>
      <dgm:t>
        <a:bodyPr/>
        <a:lstStyle/>
        <a:p>
          <a:endParaRPr lang="en-GB"/>
        </a:p>
      </dgm:t>
    </dgm:pt>
    <dgm:pt modelId="{D7934345-A336-9A47-9918-B545D18D363B}" type="pres">
      <dgm:prSet presAssocID="{FEECD21A-6180-444C-9D37-9519987FC047}" presName="Name0" presStyleCnt="0">
        <dgm:presLayoutVars>
          <dgm:dir/>
          <dgm:resizeHandles val="exact"/>
        </dgm:presLayoutVars>
      </dgm:prSet>
      <dgm:spPr/>
    </dgm:pt>
    <dgm:pt modelId="{00380892-E819-EB48-BD81-4CA9DFC222C0}" type="pres">
      <dgm:prSet presAssocID="{DBEB8989-72D4-7D45-AFD4-CEAFC5D82D04}" presName="node" presStyleLbl="node1" presStyleIdx="0" presStyleCnt="2">
        <dgm:presLayoutVars>
          <dgm:bulletEnabled val="1"/>
        </dgm:presLayoutVars>
      </dgm:prSet>
      <dgm:spPr/>
    </dgm:pt>
    <dgm:pt modelId="{66DF2B30-2113-9C41-AA6A-F867AA6760AA}" type="pres">
      <dgm:prSet presAssocID="{4B0BB7AF-6349-6649-80FC-E91587D490EB}" presName="sibTrans" presStyleLbl="sibTrans2D1" presStyleIdx="0" presStyleCnt="1"/>
      <dgm:spPr/>
    </dgm:pt>
    <dgm:pt modelId="{424BCEB8-8F51-5D42-85AF-762261CB3118}" type="pres">
      <dgm:prSet presAssocID="{4B0BB7AF-6349-6649-80FC-E91587D490EB}" presName="connectorText" presStyleLbl="sibTrans2D1" presStyleIdx="0" presStyleCnt="1"/>
      <dgm:spPr/>
    </dgm:pt>
    <dgm:pt modelId="{6065B46D-6254-DC4D-8698-29C3423286CD}" type="pres">
      <dgm:prSet presAssocID="{5C9AC96C-1CF7-8448-9F96-AC3CAB3C6005}" presName="node" presStyleLbl="node1" presStyleIdx="1" presStyleCnt="2" custLinFactNeighborX="117">
        <dgm:presLayoutVars>
          <dgm:bulletEnabled val="1"/>
        </dgm:presLayoutVars>
      </dgm:prSet>
      <dgm:spPr/>
    </dgm:pt>
  </dgm:ptLst>
  <dgm:cxnLst>
    <dgm:cxn modelId="{547D982A-CDC8-B547-846C-E9C00F7E8EE4}" type="presOf" srcId="{4B0BB7AF-6349-6649-80FC-E91587D490EB}" destId="{66DF2B30-2113-9C41-AA6A-F867AA6760AA}" srcOrd="0" destOrd="0" presId="urn:microsoft.com/office/officeart/2005/8/layout/process1"/>
    <dgm:cxn modelId="{0920B02E-36B7-354B-9847-647EB88FC2F5}" srcId="{FEECD21A-6180-444C-9D37-9519987FC047}" destId="{DBEB8989-72D4-7D45-AFD4-CEAFC5D82D04}" srcOrd="0" destOrd="0" parTransId="{8B969147-D44C-7447-AD7D-DA02E2607397}" sibTransId="{4B0BB7AF-6349-6649-80FC-E91587D490EB}"/>
    <dgm:cxn modelId="{32BF4832-0A09-4C43-9DBB-CCA34F3EEAE6}" type="presOf" srcId="{5C9AC96C-1CF7-8448-9F96-AC3CAB3C6005}" destId="{6065B46D-6254-DC4D-8698-29C3423286CD}" srcOrd="0" destOrd="0" presId="urn:microsoft.com/office/officeart/2005/8/layout/process1"/>
    <dgm:cxn modelId="{0F631F37-B6B9-9948-A625-2AF4681E9276}" type="presOf" srcId="{FEECD21A-6180-444C-9D37-9519987FC047}" destId="{D7934345-A336-9A47-9918-B545D18D363B}" srcOrd="0" destOrd="0" presId="urn:microsoft.com/office/officeart/2005/8/layout/process1"/>
    <dgm:cxn modelId="{2E3E6D4A-397D-AC42-9E19-AF9FD01AB235}" type="presOf" srcId="{4B0BB7AF-6349-6649-80FC-E91587D490EB}" destId="{424BCEB8-8F51-5D42-85AF-762261CB3118}" srcOrd="1" destOrd="0" presId="urn:microsoft.com/office/officeart/2005/8/layout/process1"/>
    <dgm:cxn modelId="{5AB1B7A4-BFF0-BF4A-8470-023CFEE0888F}" srcId="{FEECD21A-6180-444C-9D37-9519987FC047}" destId="{5C9AC96C-1CF7-8448-9F96-AC3CAB3C6005}" srcOrd="1" destOrd="0" parTransId="{D7580CB8-92C8-9B49-9E9F-1E3816960297}" sibTransId="{DAD281DD-FB7A-0747-AF45-6D7CFC2F73AA}"/>
    <dgm:cxn modelId="{DC1018FF-E5DB-2648-8C00-14A46FE5F9E3}" type="presOf" srcId="{DBEB8989-72D4-7D45-AFD4-CEAFC5D82D04}" destId="{00380892-E819-EB48-BD81-4CA9DFC222C0}" srcOrd="0" destOrd="0" presId="urn:microsoft.com/office/officeart/2005/8/layout/process1"/>
    <dgm:cxn modelId="{7D81FD19-4809-FF4F-A6D8-3DBAAFAA62A4}" type="presParOf" srcId="{D7934345-A336-9A47-9918-B545D18D363B}" destId="{00380892-E819-EB48-BD81-4CA9DFC222C0}" srcOrd="0" destOrd="0" presId="urn:microsoft.com/office/officeart/2005/8/layout/process1"/>
    <dgm:cxn modelId="{A919D272-8B1A-E54F-A36D-73A867A84A21}" type="presParOf" srcId="{D7934345-A336-9A47-9918-B545D18D363B}" destId="{66DF2B30-2113-9C41-AA6A-F867AA6760AA}" srcOrd="1" destOrd="0" presId="urn:microsoft.com/office/officeart/2005/8/layout/process1"/>
    <dgm:cxn modelId="{58AA0ED0-859F-4941-88EE-93D60FF97AC0}" type="presParOf" srcId="{66DF2B30-2113-9C41-AA6A-F867AA6760AA}" destId="{424BCEB8-8F51-5D42-85AF-762261CB3118}" srcOrd="0" destOrd="0" presId="urn:microsoft.com/office/officeart/2005/8/layout/process1"/>
    <dgm:cxn modelId="{67D6E9CA-B702-9043-9B0F-AB8BFBC23AE9}" type="presParOf" srcId="{D7934345-A336-9A47-9918-B545D18D363B}" destId="{6065B46D-6254-DC4D-8698-29C3423286C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ECD21A-6180-444C-9D37-9519987FC047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DBEB8989-72D4-7D45-AFD4-CEAFC5D82D04}">
      <dgm:prSet phldrT="[Text]"/>
      <dgm:spPr/>
      <dgm:t>
        <a:bodyPr/>
        <a:lstStyle/>
        <a:p>
          <a:r>
            <a:rPr lang="en-GB" dirty="0" err="1"/>
            <a:t>Závěr</a:t>
          </a:r>
          <a:r>
            <a:rPr lang="en-GB" dirty="0"/>
            <a:t>: </a:t>
          </a:r>
          <a:r>
            <a:rPr lang="en-GB" dirty="0" err="1"/>
            <a:t>Proces</a:t>
          </a:r>
          <a:r>
            <a:rPr lang="en-GB" dirty="0"/>
            <a:t> </a:t>
          </a:r>
          <a:r>
            <a:rPr lang="en-GB" dirty="0" err="1"/>
            <a:t>podávání</a:t>
          </a:r>
          <a:r>
            <a:rPr lang="en-GB" dirty="0"/>
            <a:t> </a:t>
          </a:r>
          <a:r>
            <a:rPr lang="en-GB" dirty="0" err="1"/>
            <a:t>žádostí</a:t>
          </a:r>
          <a:r>
            <a:rPr lang="en-GB" dirty="0"/>
            <a:t> </a:t>
          </a:r>
          <a:r>
            <a:rPr lang="en-GB" dirty="0" err="1"/>
            <a:t>představuje</a:t>
          </a:r>
          <a:r>
            <a:rPr lang="en-GB" dirty="0"/>
            <a:t> </a:t>
          </a:r>
          <a:r>
            <a:rPr lang="en-GB" dirty="0" err="1"/>
            <a:t>zátěž</a:t>
          </a:r>
          <a:r>
            <a:rPr lang="en-GB" dirty="0"/>
            <a:t> a </a:t>
          </a:r>
          <a:r>
            <a:rPr lang="en-GB" dirty="0" err="1"/>
            <a:t>nezaručuje</a:t>
          </a:r>
          <a:r>
            <a:rPr lang="en-GB" dirty="0"/>
            <a:t> </a:t>
          </a:r>
          <a:r>
            <a:rPr lang="en-GB" dirty="0" err="1"/>
            <a:t>inovace</a:t>
          </a:r>
          <a:r>
            <a:rPr lang="en-GB" dirty="0"/>
            <a:t> / </a:t>
          </a:r>
          <a:r>
            <a:rPr lang="en-GB" dirty="0" err="1"/>
            <a:t>vysokou</a:t>
          </a:r>
          <a:r>
            <a:rPr lang="en-GB" dirty="0"/>
            <a:t> </a:t>
          </a:r>
          <a:r>
            <a:rPr lang="en-GB" dirty="0" err="1"/>
            <a:t>kvalitu</a:t>
          </a:r>
          <a:r>
            <a:rPr lang="en-GB" dirty="0"/>
            <a:t>; </a:t>
          </a:r>
        </a:p>
      </dgm:t>
    </dgm:pt>
    <dgm:pt modelId="{8B969147-D44C-7447-AD7D-DA02E2607397}" type="parTrans" cxnId="{0920B02E-36B7-354B-9847-647EB88FC2F5}">
      <dgm:prSet/>
      <dgm:spPr/>
      <dgm:t>
        <a:bodyPr/>
        <a:lstStyle/>
        <a:p>
          <a:endParaRPr lang="en-GB"/>
        </a:p>
      </dgm:t>
    </dgm:pt>
    <dgm:pt modelId="{4B0BB7AF-6349-6649-80FC-E91587D490EB}" type="sibTrans" cxnId="{0920B02E-36B7-354B-9847-647EB88FC2F5}">
      <dgm:prSet/>
      <dgm:spPr/>
      <dgm:t>
        <a:bodyPr/>
        <a:lstStyle/>
        <a:p>
          <a:endParaRPr lang="en-GB"/>
        </a:p>
      </dgm:t>
    </dgm:pt>
    <dgm:pt modelId="{5C9AC96C-1CF7-8448-9F96-AC3CAB3C6005}">
      <dgm:prSet phldrT="[Text]"/>
      <dgm:spPr/>
      <dgm:t>
        <a:bodyPr/>
        <a:lstStyle/>
        <a:p>
          <a:r>
            <a:rPr lang="en-GB" dirty="0" err="1"/>
            <a:t>Doporučení</a:t>
          </a:r>
          <a:r>
            <a:rPr lang="en-GB" dirty="0"/>
            <a:t>: </a:t>
          </a:r>
          <a:r>
            <a:rPr lang="en-GB" dirty="0" err="1"/>
            <a:t>Zjednodušit</a:t>
          </a:r>
          <a:r>
            <a:rPr lang="en-GB" dirty="0"/>
            <a:t> </a:t>
          </a:r>
          <a:r>
            <a:rPr lang="en-GB" dirty="0" err="1"/>
            <a:t>formulář</a:t>
          </a:r>
          <a:r>
            <a:rPr lang="en-GB" dirty="0"/>
            <a:t> </a:t>
          </a:r>
          <a:r>
            <a:rPr lang="en-GB" dirty="0" err="1"/>
            <a:t>žádosti</a:t>
          </a:r>
          <a:r>
            <a:rPr lang="en-GB" dirty="0"/>
            <a:t> a </a:t>
          </a:r>
          <a:r>
            <a:rPr lang="en-GB" dirty="0" err="1"/>
            <a:t>lépe</a:t>
          </a:r>
          <a:r>
            <a:rPr lang="en-GB" dirty="0"/>
            <a:t> </a:t>
          </a:r>
          <a:r>
            <a:rPr lang="en-GB" dirty="0" err="1"/>
            <a:t>sladit</a:t>
          </a:r>
          <a:r>
            <a:rPr lang="en-GB" dirty="0"/>
            <a:t> </a:t>
          </a:r>
          <a:r>
            <a:rPr lang="en-GB" dirty="0" err="1"/>
            <a:t>kritéria</a:t>
          </a:r>
          <a:r>
            <a:rPr lang="en-GB" dirty="0"/>
            <a:t> pro </a:t>
          </a:r>
          <a:r>
            <a:rPr lang="en-GB" dirty="0" err="1"/>
            <a:t>udělení</a:t>
          </a:r>
          <a:r>
            <a:rPr lang="en-GB" dirty="0"/>
            <a:t> </a:t>
          </a:r>
          <a:r>
            <a:rPr lang="en-GB" dirty="0" err="1"/>
            <a:t>grantu</a:t>
          </a:r>
          <a:r>
            <a:rPr lang="en-GB" dirty="0"/>
            <a:t> s </a:t>
          </a:r>
          <a:r>
            <a:rPr lang="en-GB" dirty="0" err="1"/>
            <a:t>předpoklady</a:t>
          </a:r>
          <a:r>
            <a:rPr lang="en-GB" dirty="0"/>
            <a:t> </a:t>
          </a:r>
          <a:r>
            <a:rPr lang="en-GB" dirty="0" err="1"/>
            <a:t>úspěchu</a:t>
          </a:r>
          <a:endParaRPr lang="en-GB" dirty="0"/>
        </a:p>
      </dgm:t>
    </dgm:pt>
    <dgm:pt modelId="{D7580CB8-92C8-9B49-9E9F-1E3816960297}" type="parTrans" cxnId="{5AB1B7A4-BFF0-BF4A-8470-023CFEE0888F}">
      <dgm:prSet/>
      <dgm:spPr/>
      <dgm:t>
        <a:bodyPr/>
        <a:lstStyle/>
        <a:p>
          <a:endParaRPr lang="en-GB"/>
        </a:p>
      </dgm:t>
    </dgm:pt>
    <dgm:pt modelId="{DAD281DD-FB7A-0747-AF45-6D7CFC2F73AA}" type="sibTrans" cxnId="{5AB1B7A4-BFF0-BF4A-8470-023CFEE0888F}">
      <dgm:prSet/>
      <dgm:spPr/>
      <dgm:t>
        <a:bodyPr/>
        <a:lstStyle/>
        <a:p>
          <a:endParaRPr lang="en-GB"/>
        </a:p>
      </dgm:t>
    </dgm:pt>
    <dgm:pt modelId="{D7934345-A336-9A47-9918-B545D18D363B}" type="pres">
      <dgm:prSet presAssocID="{FEECD21A-6180-444C-9D37-9519987FC047}" presName="Name0" presStyleCnt="0">
        <dgm:presLayoutVars>
          <dgm:dir/>
          <dgm:resizeHandles val="exact"/>
        </dgm:presLayoutVars>
      </dgm:prSet>
      <dgm:spPr/>
    </dgm:pt>
    <dgm:pt modelId="{00380892-E819-EB48-BD81-4CA9DFC222C0}" type="pres">
      <dgm:prSet presAssocID="{DBEB8989-72D4-7D45-AFD4-CEAFC5D82D04}" presName="node" presStyleLbl="node1" presStyleIdx="0" presStyleCnt="2">
        <dgm:presLayoutVars>
          <dgm:bulletEnabled val="1"/>
        </dgm:presLayoutVars>
      </dgm:prSet>
      <dgm:spPr/>
    </dgm:pt>
    <dgm:pt modelId="{66DF2B30-2113-9C41-AA6A-F867AA6760AA}" type="pres">
      <dgm:prSet presAssocID="{4B0BB7AF-6349-6649-80FC-E91587D490EB}" presName="sibTrans" presStyleLbl="sibTrans2D1" presStyleIdx="0" presStyleCnt="1"/>
      <dgm:spPr/>
    </dgm:pt>
    <dgm:pt modelId="{424BCEB8-8F51-5D42-85AF-762261CB3118}" type="pres">
      <dgm:prSet presAssocID="{4B0BB7AF-6349-6649-80FC-E91587D490EB}" presName="connectorText" presStyleLbl="sibTrans2D1" presStyleIdx="0" presStyleCnt="1"/>
      <dgm:spPr/>
    </dgm:pt>
    <dgm:pt modelId="{6065B46D-6254-DC4D-8698-29C3423286CD}" type="pres">
      <dgm:prSet presAssocID="{5C9AC96C-1CF7-8448-9F96-AC3CAB3C6005}" presName="node" presStyleLbl="node1" presStyleIdx="1" presStyleCnt="2" custLinFactNeighborX="117">
        <dgm:presLayoutVars>
          <dgm:bulletEnabled val="1"/>
        </dgm:presLayoutVars>
      </dgm:prSet>
      <dgm:spPr/>
    </dgm:pt>
  </dgm:ptLst>
  <dgm:cxnLst>
    <dgm:cxn modelId="{547D982A-CDC8-B547-846C-E9C00F7E8EE4}" type="presOf" srcId="{4B0BB7AF-6349-6649-80FC-E91587D490EB}" destId="{66DF2B30-2113-9C41-AA6A-F867AA6760AA}" srcOrd="0" destOrd="0" presId="urn:microsoft.com/office/officeart/2005/8/layout/process1"/>
    <dgm:cxn modelId="{0920B02E-36B7-354B-9847-647EB88FC2F5}" srcId="{FEECD21A-6180-444C-9D37-9519987FC047}" destId="{DBEB8989-72D4-7D45-AFD4-CEAFC5D82D04}" srcOrd="0" destOrd="0" parTransId="{8B969147-D44C-7447-AD7D-DA02E2607397}" sibTransId="{4B0BB7AF-6349-6649-80FC-E91587D490EB}"/>
    <dgm:cxn modelId="{32BF4832-0A09-4C43-9DBB-CCA34F3EEAE6}" type="presOf" srcId="{5C9AC96C-1CF7-8448-9F96-AC3CAB3C6005}" destId="{6065B46D-6254-DC4D-8698-29C3423286CD}" srcOrd="0" destOrd="0" presId="urn:microsoft.com/office/officeart/2005/8/layout/process1"/>
    <dgm:cxn modelId="{0F631F37-B6B9-9948-A625-2AF4681E9276}" type="presOf" srcId="{FEECD21A-6180-444C-9D37-9519987FC047}" destId="{D7934345-A336-9A47-9918-B545D18D363B}" srcOrd="0" destOrd="0" presId="urn:microsoft.com/office/officeart/2005/8/layout/process1"/>
    <dgm:cxn modelId="{2E3E6D4A-397D-AC42-9E19-AF9FD01AB235}" type="presOf" srcId="{4B0BB7AF-6349-6649-80FC-E91587D490EB}" destId="{424BCEB8-8F51-5D42-85AF-762261CB3118}" srcOrd="1" destOrd="0" presId="urn:microsoft.com/office/officeart/2005/8/layout/process1"/>
    <dgm:cxn modelId="{5AB1B7A4-BFF0-BF4A-8470-023CFEE0888F}" srcId="{FEECD21A-6180-444C-9D37-9519987FC047}" destId="{5C9AC96C-1CF7-8448-9F96-AC3CAB3C6005}" srcOrd="1" destOrd="0" parTransId="{D7580CB8-92C8-9B49-9E9F-1E3816960297}" sibTransId="{DAD281DD-FB7A-0747-AF45-6D7CFC2F73AA}"/>
    <dgm:cxn modelId="{DC1018FF-E5DB-2648-8C00-14A46FE5F9E3}" type="presOf" srcId="{DBEB8989-72D4-7D45-AFD4-CEAFC5D82D04}" destId="{00380892-E819-EB48-BD81-4CA9DFC222C0}" srcOrd="0" destOrd="0" presId="urn:microsoft.com/office/officeart/2005/8/layout/process1"/>
    <dgm:cxn modelId="{7D81FD19-4809-FF4F-A6D8-3DBAAFAA62A4}" type="presParOf" srcId="{D7934345-A336-9A47-9918-B545D18D363B}" destId="{00380892-E819-EB48-BD81-4CA9DFC222C0}" srcOrd="0" destOrd="0" presId="urn:microsoft.com/office/officeart/2005/8/layout/process1"/>
    <dgm:cxn modelId="{A919D272-8B1A-E54F-A36D-73A867A84A21}" type="presParOf" srcId="{D7934345-A336-9A47-9918-B545D18D363B}" destId="{66DF2B30-2113-9C41-AA6A-F867AA6760AA}" srcOrd="1" destOrd="0" presId="urn:microsoft.com/office/officeart/2005/8/layout/process1"/>
    <dgm:cxn modelId="{58AA0ED0-859F-4941-88EE-93D60FF97AC0}" type="presParOf" srcId="{66DF2B30-2113-9C41-AA6A-F867AA6760AA}" destId="{424BCEB8-8F51-5D42-85AF-762261CB3118}" srcOrd="0" destOrd="0" presId="urn:microsoft.com/office/officeart/2005/8/layout/process1"/>
    <dgm:cxn modelId="{67D6E9CA-B702-9043-9B0F-AB8BFBC23AE9}" type="presParOf" srcId="{D7934345-A336-9A47-9918-B545D18D363B}" destId="{6065B46D-6254-DC4D-8698-29C3423286CD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5E140-FEB1-924C-B5E4-17D36224AE42}">
      <dsp:nvSpPr>
        <dsp:cNvPr id="0" name=""/>
        <dsp:cNvSpPr/>
      </dsp:nvSpPr>
      <dsp:spPr>
        <a:xfrm>
          <a:off x="4124" y="165450"/>
          <a:ext cx="248034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noProof="0" dirty="0"/>
            <a:t>Sběr primárních dat</a:t>
          </a:r>
        </a:p>
      </dsp:txBody>
      <dsp:txXfrm>
        <a:off x="4124" y="165450"/>
        <a:ext cx="2480344" cy="460800"/>
      </dsp:txXfrm>
    </dsp:sp>
    <dsp:sp modelId="{B1ACD25F-2898-8B48-A54B-2A1D533A6B2B}">
      <dsp:nvSpPr>
        <dsp:cNvPr id="0" name=""/>
        <dsp:cNvSpPr/>
      </dsp:nvSpPr>
      <dsp:spPr>
        <a:xfrm>
          <a:off x="4124" y="626250"/>
          <a:ext cx="2480344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Více než 53,000 respondentů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Účastníci Erasmu+ z řad studentů a učitelů, kontrolní skupina - panelová analýza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Open Public </a:t>
          </a:r>
          <a:r>
            <a:rPr lang="cs-CZ" sz="1600" kern="1200" noProof="0" dirty="0" err="1"/>
            <a:t>Consultation</a:t>
          </a:r>
          <a:endParaRPr lang="cs-CZ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Průzkum expertů a hodnotitelů projektů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Průzkum národních agentur v každé zemi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Organizace účastnící se Erasmu+ a další</a:t>
          </a:r>
        </a:p>
      </dsp:txBody>
      <dsp:txXfrm>
        <a:off x="4124" y="626250"/>
        <a:ext cx="2480344" cy="3337920"/>
      </dsp:txXfrm>
    </dsp:sp>
    <dsp:sp modelId="{8F55DAE1-B136-AF49-84ED-B6AE59006072}">
      <dsp:nvSpPr>
        <dsp:cNvPr id="0" name=""/>
        <dsp:cNvSpPr/>
      </dsp:nvSpPr>
      <dsp:spPr>
        <a:xfrm>
          <a:off x="2831717" y="165450"/>
          <a:ext cx="248034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noProof="0" dirty="0"/>
            <a:t>Rozhovory</a:t>
          </a:r>
        </a:p>
      </dsp:txBody>
      <dsp:txXfrm>
        <a:off x="2831717" y="165450"/>
        <a:ext cx="2480344" cy="460800"/>
      </dsp:txXfrm>
    </dsp:sp>
    <dsp:sp modelId="{03A9759D-1448-5644-8D54-8CCBFC600A1E}">
      <dsp:nvSpPr>
        <dsp:cNvPr id="0" name=""/>
        <dsp:cNvSpPr/>
      </dsp:nvSpPr>
      <dsp:spPr>
        <a:xfrm>
          <a:off x="2831717" y="626250"/>
          <a:ext cx="2480344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Celkem 492 rozhovorů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Experti ve všech sektorech vzděláváni (59 úroveň EU + 131 na národní úrovni)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Student </a:t>
          </a:r>
          <a:r>
            <a:rPr lang="cs-CZ" sz="1600" kern="1200" noProof="0" dirty="0" err="1"/>
            <a:t>Loan</a:t>
          </a:r>
          <a:r>
            <a:rPr lang="cs-CZ" sz="1600" kern="1200" noProof="0" dirty="0"/>
            <a:t> </a:t>
          </a:r>
          <a:r>
            <a:rPr lang="cs-CZ" sz="1600" kern="1200" noProof="0" dirty="0" err="1"/>
            <a:t>Guarantee</a:t>
          </a:r>
          <a:r>
            <a:rPr lang="cs-CZ" sz="1600" kern="1200" noProof="0" dirty="0"/>
            <a:t> </a:t>
          </a:r>
          <a:r>
            <a:rPr lang="cs-CZ" sz="1600" kern="1200" noProof="0" dirty="0" err="1"/>
            <a:t>Facility</a:t>
          </a:r>
          <a:endParaRPr lang="cs-CZ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Jean </a:t>
          </a:r>
          <a:r>
            <a:rPr lang="cs-CZ" sz="1600" kern="1200" noProof="0" dirty="0" err="1"/>
            <a:t>Monnet</a:t>
          </a:r>
          <a:endParaRPr lang="cs-CZ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 err="1"/>
            <a:t>eTwinning</a:t>
          </a:r>
          <a:r>
            <a:rPr lang="cs-CZ" sz="1600" kern="1200" noProof="0" dirty="0"/>
            <a:t>+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Případové studie (38 studií, 233 respondentů)</a:t>
          </a:r>
        </a:p>
      </dsp:txBody>
      <dsp:txXfrm>
        <a:off x="2831717" y="626250"/>
        <a:ext cx="2480344" cy="3337920"/>
      </dsp:txXfrm>
    </dsp:sp>
    <dsp:sp modelId="{10C58DA9-B971-864D-96F5-A97D1B46DF72}">
      <dsp:nvSpPr>
        <dsp:cNvPr id="0" name=""/>
        <dsp:cNvSpPr/>
      </dsp:nvSpPr>
      <dsp:spPr>
        <a:xfrm>
          <a:off x="5659310" y="165450"/>
          <a:ext cx="248034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noProof="0" dirty="0"/>
            <a:t>Analýza sekundárních dat</a:t>
          </a:r>
        </a:p>
      </dsp:txBody>
      <dsp:txXfrm>
        <a:off x="5659310" y="165450"/>
        <a:ext cx="2480344" cy="460800"/>
      </dsp:txXfrm>
    </dsp:sp>
    <dsp:sp modelId="{818CFD0E-3FA6-8646-B445-02E6B858A9F2}">
      <dsp:nvSpPr>
        <dsp:cNvPr id="0" name=""/>
        <dsp:cNvSpPr/>
      </dsp:nvSpPr>
      <dsp:spPr>
        <a:xfrm>
          <a:off x="5659310" y="626250"/>
          <a:ext cx="2480344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1.4 miliony dat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Extrakty ze systémů Evropské komise (DG EAC)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Zahrnují všechny účastníky a v některých případech také všechny žadatele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Finance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Data OLS (jazykové schopnosti)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Analýza sociálních sítí</a:t>
          </a:r>
        </a:p>
      </dsp:txBody>
      <dsp:txXfrm>
        <a:off x="5659310" y="626250"/>
        <a:ext cx="2480344" cy="3337920"/>
      </dsp:txXfrm>
    </dsp:sp>
    <dsp:sp modelId="{9CFAAAE6-5335-4E46-80E9-8162D0DA9166}">
      <dsp:nvSpPr>
        <dsp:cNvPr id="0" name=""/>
        <dsp:cNvSpPr/>
      </dsp:nvSpPr>
      <dsp:spPr>
        <a:xfrm>
          <a:off x="8486902" y="165450"/>
          <a:ext cx="248034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noProof="0" dirty="0"/>
            <a:t>Sekundární výzkum</a:t>
          </a:r>
        </a:p>
      </dsp:txBody>
      <dsp:txXfrm>
        <a:off x="8486902" y="165450"/>
        <a:ext cx="2480344" cy="460800"/>
      </dsp:txXfrm>
    </dsp:sp>
    <dsp:sp modelId="{8DC120BF-6C7B-B840-9968-2BD8B765C77E}">
      <dsp:nvSpPr>
        <dsp:cNvPr id="0" name=""/>
        <dsp:cNvSpPr/>
      </dsp:nvSpPr>
      <dsp:spPr>
        <a:xfrm>
          <a:off x="8486902" y="626250"/>
          <a:ext cx="2480344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Analýza vybraných zpráv z projektů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Expertní hodnocení výstupů projektů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/>
            <a:t>Analýza literatury (reporty, analýzy, vědecká literatura)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600" kern="1200" noProof="0" dirty="0" err="1"/>
            <a:t>Benchmarking</a:t>
          </a:r>
          <a:endParaRPr lang="cs-CZ" sz="1600" kern="1200" noProof="0" dirty="0"/>
        </a:p>
      </dsp:txBody>
      <dsp:txXfrm>
        <a:off x="8486902" y="626250"/>
        <a:ext cx="2480344" cy="3337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151D83-CEC3-5044-8C27-A3F3D6D1FCCD}">
      <dsp:nvSpPr>
        <dsp:cNvPr id="0" name=""/>
        <dsp:cNvSpPr/>
      </dsp:nvSpPr>
      <dsp:spPr>
        <a:xfrm>
          <a:off x="0" y="4026"/>
          <a:ext cx="3744416" cy="8676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noProof="0" dirty="0"/>
            <a:t>Účast v programu Erasmus je spojena se zvýšením:</a:t>
          </a:r>
        </a:p>
      </dsp:txBody>
      <dsp:txXfrm>
        <a:off x="0" y="4026"/>
        <a:ext cx="3744416" cy="867636"/>
      </dsp:txXfrm>
    </dsp:sp>
    <dsp:sp modelId="{DF177435-8A24-774F-B18C-F49CACA1C1B2}">
      <dsp:nvSpPr>
        <dsp:cNvPr id="0" name=""/>
        <dsp:cNvSpPr/>
      </dsp:nvSpPr>
      <dsp:spPr>
        <a:xfrm>
          <a:off x="0" y="1003126"/>
          <a:ext cx="3744416" cy="3557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itchFamily="2" charset="2"/>
            <a:buChar char="Ø"/>
          </a:pPr>
          <a:r>
            <a:rPr lang="cs-CZ" sz="2400" kern="1200" noProof="0" dirty="0"/>
            <a:t>Ochoty se přestěhovat do zahraničí o 31 %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itchFamily="2" charset="2"/>
            <a:buChar char="Ø"/>
          </a:pPr>
          <a:r>
            <a:rPr lang="cs-CZ" sz="2400" kern="1200" noProof="0" dirty="0"/>
            <a:t>Pocitu, že je občanem EU o 19 %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itchFamily="2" charset="2"/>
            <a:buChar char="Ø"/>
          </a:pPr>
          <a:r>
            <a:rPr lang="cs-CZ" sz="2400" kern="1200" noProof="0" dirty="0"/>
            <a:t>Jednodušším a kratším přechodem ze vzdělávání do zaměstnání o 13 %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itchFamily="2" charset="2"/>
            <a:buChar char="Ø"/>
          </a:pPr>
          <a:r>
            <a:rPr lang="cs-CZ" sz="2400" kern="1200" noProof="0" dirty="0"/>
            <a:t>Pozitivním vnímání významu vzdělání o 8,2 %</a:t>
          </a:r>
        </a:p>
      </dsp:txBody>
      <dsp:txXfrm>
        <a:off x="0" y="1003126"/>
        <a:ext cx="3744416" cy="3557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5F271-8614-DB41-B7F5-20BD1A74421F}">
      <dsp:nvSpPr>
        <dsp:cNvPr id="0" name=""/>
        <dsp:cNvSpPr/>
      </dsp:nvSpPr>
      <dsp:spPr>
        <a:xfrm>
          <a:off x="2142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 err="1"/>
            <a:t>Závěr</a:t>
          </a:r>
          <a:r>
            <a:rPr lang="en-GB" sz="2500" kern="1200" dirty="0"/>
            <a:t>: </a:t>
          </a:r>
          <a:r>
            <a:rPr lang="en-GB" sz="2500" kern="1200" dirty="0" err="1"/>
            <a:t>Účast</a:t>
          </a:r>
          <a:r>
            <a:rPr lang="en-GB" sz="2500" kern="1200" dirty="0"/>
            <a:t> </a:t>
          </a:r>
          <a:r>
            <a:rPr lang="en-GB" sz="2500" kern="1200" dirty="0" err="1"/>
            <a:t>těžko</a:t>
          </a:r>
          <a:r>
            <a:rPr lang="en-GB" sz="2500" kern="1200" dirty="0"/>
            <a:t> </a:t>
          </a:r>
          <a:r>
            <a:rPr lang="en-GB" sz="2500" kern="1200" dirty="0" err="1"/>
            <a:t>dostupných</a:t>
          </a:r>
          <a:r>
            <a:rPr lang="en-GB" sz="2500" kern="1200" dirty="0"/>
            <a:t> </a:t>
          </a:r>
          <a:r>
            <a:rPr lang="en-GB" sz="2500" kern="1200" dirty="0" err="1"/>
            <a:t>skupin</a:t>
          </a:r>
          <a:r>
            <a:rPr lang="en-GB" sz="2500" kern="1200" dirty="0"/>
            <a:t> </a:t>
          </a:r>
          <a:r>
            <a:rPr lang="en-GB" sz="2500" kern="1200" dirty="0" err="1"/>
            <a:t>zůstává</a:t>
          </a:r>
          <a:r>
            <a:rPr lang="en-GB" sz="2500" kern="1200" dirty="0"/>
            <a:t> </a:t>
          </a:r>
          <a:r>
            <a:rPr lang="en-GB" sz="2500" kern="1200" dirty="0" err="1"/>
            <a:t>výzvou</a:t>
          </a:r>
          <a:endParaRPr lang="en-GB" sz="2500" kern="1200" dirty="0"/>
        </a:p>
      </dsp:txBody>
      <dsp:txXfrm>
        <a:off x="42155" y="40013"/>
        <a:ext cx="4489592" cy="1286109"/>
      </dsp:txXfrm>
    </dsp:sp>
    <dsp:sp modelId="{E8C404B3-770F-7E49-AA04-A805D921BF08}">
      <dsp:nvSpPr>
        <dsp:cNvPr id="0" name=""/>
        <dsp:cNvSpPr/>
      </dsp:nvSpPr>
      <dsp:spPr>
        <a:xfrm>
          <a:off x="5028723" y="116434"/>
          <a:ext cx="968759" cy="11332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5028723" y="343087"/>
        <a:ext cx="678131" cy="679959"/>
      </dsp:txXfrm>
    </dsp:sp>
    <dsp:sp modelId="{1C93CD66-64D9-524C-8AA4-96DF08832767}">
      <dsp:nvSpPr>
        <dsp:cNvPr id="0" name=""/>
        <dsp:cNvSpPr/>
      </dsp:nvSpPr>
      <dsp:spPr>
        <a:xfrm>
          <a:off x="6399609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 err="1"/>
            <a:t>Doporučení</a:t>
          </a:r>
          <a:r>
            <a:rPr lang="en-GB" sz="2500" kern="1200" dirty="0"/>
            <a:t>: </a:t>
          </a:r>
          <a:r>
            <a:rPr lang="en-GB" sz="2500" kern="1200" dirty="0" err="1"/>
            <a:t>Konkrétně</a:t>
          </a:r>
          <a:r>
            <a:rPr lang="en-GB" sz="2500" kern="1200" dirty="0"/>
            <a:t> se </a:t>
          </a:r>
          <a:r>
            <a:rPr lang="en-GB" sz="2500" kern="1200" dirty="0" err="1"/>
            <a:t>zaměřte</a:t>
          </a:r>
          <a:r>
            <a:rPr lang="en-GB" sz="2500" kern="1200" dirty="0"/>
            <a:t> </a:t>
          </a:r>
          <a:r>
            <a:rPr lang="en-GB" sz="2500" kern="1200" dirty="0" err="1"/>
            <a:t>na</a:t>
          </a:r>
          <a:r>
            <a:rPr lang="en-GB" sz="2500" kern="1200" dirty="0"/>
            <a:t> </a:t>
          </a:r>
          <a:r>
            <a:rPr lang="en-GB" sz="2500" kern="1200" dirty="0" err="1"/>
            <a:t>organizace</a:t>
          </a:r>
          <a:r>
            <a:rPr lang="en-GB" sz="2500" kern="1200" dirty="0"/>
            <a:t>, </a:t>
          </a:r>
          <a:r>
            <a:rPr lang="en-GB" sz="2500" kern="1200" dirty="0" err="1"/>
            <a:t>které</a:t>
          </a:r>
          <a:r>
            <a:rPr lang="en-GB" sz="2500" kern="1200" dirty="0"/>
            <a:t> s </a:t>
          </a:r>
          <a:r>
            <a:rPr lang="en-GB" sz="2500" kern="1200" dirty="0" err="1"/>
            <a:t>tímto</a:t>
          </a:r>
          <a:r>
            <a:rPr lang="en-GB" sz="2500" kern="1200" dirty="0"/>
            <a:t> </a:t>
          </a:r>
          <a:r>
            <a:rPr lang="en-GB" sz="2500" kern="1200" dirty="0" err="1"/>
            <a:t>publikem</a:t>
          </a:r>
          <a:r>
            <a:rPr lang="en-GB" sz="2500" kern="1200" dirty="0"/>
            <a:t> </a:t>
          </a:r>
          <a:r>
            <a:rPr lang="en-GB" sz="2500" kern="1200" dirty="0" err="1"/>
            <a:t>pracují</a:t>
          </a:r>
          <a:endParaRPr lang="en-GB" sz="2500" kern="1200" dirty="0"/>
        </a:p>
      </dsp:txBody>
      <dsp:txXfrm>
        <a:off x="6439622" y="40013"/>
        <a:ext cx="4489592" cy="12861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380892-E819-EB48-BD81-4CA9DFC222C0}">
      <dsp:nvSpPr>
        <dsp:cNvPr id="0" name=""/>
        <dsp:cNvSpPr/>
      </dsp:nvSpPr>
      <dsp:spPr>
        <a:xfrm>
          <a:off x="2142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Závěr</a:t>
          </a:r>
          <a:r>
            <a:rPr lang="en-GB" sz="2000" kern="1200" dirty="0"/>
            <a:t>: </a:t>
          </a:r>
          <a:r>
            <a:rPr lang="en-GB" sz="2000" kern="1200" dirty="0" err="1"/>
            <a:t>Vysokoškolské</a:t>
          </a:r>
          <a:r>
            <a:rPr lang="en-GB" sz="2000" kern="1200" dirty="0"/>
            <a:t> </a:t>
          </a:r>
          <a:r>
            <a:rPr lang="en-GB" sz="2000" kern="1200" dirty="0" err="1"/>
            <a:t>vzdělávání</a:t>
          </a:r>
          <a:r>
            <a:rPr lang="en-GB" sz="2000" kern="1200" dirty="0"/>
            <a:t> je </a:t>
          </a:r>
          <a:r>
            <a:rPr lang="en-GB" sz="2000" kern="1200" dirty="0" err="1"/>
            <a:t>největším</a:t>
          </a:r>
          <a:r>
            <a:rPr lang="en-GB" sz="2000" kern="1200" dirty="0"/>
            <a:t> </a:t>
          </a:r>
          <a:r>
            <a:rPr lang="en-GB" sz="2000" kern="1200" dirty="0" err="1"/>
            <a:t>příjemcem</a:t>
          </a:r>
          <a:r>
            <a:rPr lang="en-GB" sz="2000" kern="1200" dirty="0"/>
            <a:t>, </a:t>
          </a:r>
          <a:r>
            <a:rPr lang="en-GB" sz="2000" kern="1200" dirty="0" err="1"/>
            <a:t>pokud</a:t>
          </a:r>
          <a:r>
            <a:rPr lang="en-GB" sz="2000" kern="1200" dirty="0"/>
            <a:t> </a:t>
          </a:r>
          <a:r>
            <a:rPr lang="en-GB" sz="2000" kern="1200" dirty="0" err="1"/>
            <a:t>jde</a:t>
          </a:r>
          <a:r>
            <a:rPr lang="en-GB" sz="2000" kern="1200" dirty="0"/>
            <a:t> o </a:t>
          </a:r>
          <a:r>
            <a:rPr lang="en-GB" sz="2000" kern="1200" dirty="0" err="1"/>
            <a:t>získané</a:t>
          </a:r>
          <a:r>
            <a:rPr lang="en-GB" sz="2000" kern="1200" dirty="0"/>
            <a:t> </a:t>
          </a:r>
          <a:r>
            <a:rPr lang="en-GB" sz="2000" kern="1200" dirty="0" err="1"/>
            <a:t>finanční</a:t>
          </a:r>
          <a:r>
            <a:rPr lang="en-GB" sz="2000" kern="1200" dirty="0"/>
            <a:t> </a:t>
          </a:r>
          <a:r>
            <a:rPr lang="en-GB" sz="2000" kern="1200" dirty="0" err="1"/>
            <a:t>prostředky</a:t>
          </a:r>
          <a:r>
            <a:rPr lang="en-GB" sz="2000" kern="1200" dirty="0"/>
            <a:t>, </a:t>
          </a:r>
          <a:r>
            <a:rPr lang="en-GB" sz="2000" kern="1200" dirty="0" err="1"/>
            <a:t>přičemž</a:t>
          </a:r>
          <a:r>
            <a:rPr lang="en-GB" sz="2000" kern="1200" dirty="0"/>
            <a:t> to je </a:t>
          </a:r>
          <a:r>
            <a:rPr lang="en-GB" sz="2000" kern="1200" dirty="0" err="1"/>
            <a:t>nejvíce</a:t>
          </a:r>
          <a:r>
            <a:rPr lang="en-GB" sz="2000" kern="1200" dirty="0"/>
            <a:t> </a:t>
          </a:r>
          <a:r>
            <a:rPr lang="en-GB" sz="2000" kern="1200" dirty="0" err="1"/>
            <a:t>internacionalizované</a:t>
          </a:r>
          <a:r>
            <a:rPr lang="en-GB" sz="2000" kern="1200" dirty="0"/>
            <a:t> </a:t>
          </a:r>
          <a:r>
            <a:rPr lang="en-GB" sz="2000" kern="1200" dirty="0" err="1"/>
            <a:t>odvětví</a:t>
          </a:r>
          <a:endParaRPr lang="en-GB" sz="2000" kern="1200" dirty="0"/>
        </a:p>
      </dsp:txBody>
      <dsp:txXfrm>
        <a:off x="42155" y="40013"/>
        <a:ext cx="4489592" cy="1286109"/>
      </dsp:txXfrm>
    </dsp:sp>
    <dsp:sp modelId="{66DF2B30-2113-9C41-AA6A-F867AA6760AA}">
      <dsp:nvSpPr>
        <dsp:cNvPr id="0" name=""/>
        <dsp:cNvSpPr/>
      </dsp:nvSpPr>
      <dsp:spPr>
        <a:xfrm>
          <a:off x="5029258" y="116434"/>
          <a:ext cx="969892" cy="11332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5029258" y="343087"/>
        <a:ext cx="678924" cy="679959"/>
      </dsp:txXfrm>
    </dsp:sp>
    <dsp:sp modelId="{6065B46D-6254-DC4D-8698-29C3423286CD}">
      <dsp:nvSpPr>
        <dsp:cNvPr id="0" name=""/>
        <dsp:cNvSpPr/>
      </dsp:nvSpPr>
      <dsp:spPr>
        <a:xfrm>
          <a:off x="6401747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/>
            <a:t>Doporučení</a:t>
          </a:r>
          <a:r>
            <a:rPr lang="en-GB" sz="2000" kern="1200" dirty="0"/>
            <a:t>: </a:t>
          </a:r>
          <a:r>
            <a:rPr lang="en-GB" sz="2000" kern="1200" dirty="0" err="1"/>
            <a:t>Zkontrolujte</a:t>
          </a:r>
          <a:r>
            <a:rPr lang="en-GB" sz="2000" kern="1200" dirty="0"/>
            <a:t> </a:t>
          </a:r>
          <a:r>
            <a:rPr lang="en-GB" sz="2000" kern="1200" dirty="0" err="1"/>
            <a:t>rovnováhu</a:t>
          </a:r>
          <a:r>
            <a:rPr lang="en-GB" sz="2000" kern="1200" dirty="0"/>
            <a:t> </a:t>
          </a:r>
          <a:r>
            <a:rPr lang="en-GB" sz="2000" kern="1200" dirty="0" err="1"/>
            <a:t>rozdělení</a:t>
          </a:r>
          <a:r>
            <a:rPr lang="en-GB" sz="2000" kern="1200" dirty="0"/>
            <a:t> </a:t>
          </a:r>
          <a:r>
            <a:rPr lang="en-GB" sz="2000" kern="1200" dirty="0" err="1"/>
            <a:t>rozpočtu</a:t>
          </a:r>
          <a:endParaRPr lang="en-GB" sz="2000" kern="1200" dirty="0"/>
        </a:p>
      </dsp:txBody>
      <dsp:txXfrm>
        <a:off x="6441760" y="40013"/>
        <a:ext cx="4489592" cy="12861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380892-E819-EB48-BD81-4CA9DFC222C0}">
      <dsp:nvSpPr>
        <dsp:cNvPr id="0" name=""/>
        <dsp:cNvSpPr/>
      </dsp:nvSpPr>
      <dsp:spPr>
        <a:xfrm>
          <a:off x="2142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Závěr</a:t>
          </a:r>
          <a:r>
            <a:rPr lang="en-GB" sz="2100" kern="1200" dirty="0"/>
            <a:t>: </a:t>
          </a:r>
          <a:r>
            <a:rPr lang="en-GB" sz="2100" kern="1200" dirty="0" err="1"/>
            <a:t>Proces</a:t>
          </a:r>
          <a:r>
            <a:rPr lang="en-GB" sz="2100" kern="1200" dirty="0"/>
            <a:t> </a:t>
          </a:r>
          <a:r>
            <a:rPr lang="en-GB" sz="2100" kern="1200" dirty="0" err="1"/>
            <a:t>podávání</a:t>
          </a:r>
          <a:r>
            <a:rPr lang="en-GB" sz="2100" kern="1200" dirty="0"/>
            <a:t> </a:t>
          </a:r>
          <a:r>
            <a:rPr lang="en-GB" sz="2100" kern="1200" dirty="0" err="1"/>
            <a:t>žádostí</a:t>
          </a:r>
          <a:r>
            <a:rPr lang="en-GB" sz="2100" kern="1200" dirty="0"/>
            <a:t> </a:t>
          </a:r>
          <a:r>
            <a:rPr lang="en-GB" sz="2100" kern="1200" dirty="0" err="1"/>
            <a:t>představuje</a:t>
          </a:r>
          <a:r>
            <a:rPr lang="en-GB" sz="2100" kern="1200" dirty="0"/>
            <a:t> </a:t>
          </a:r>
          <a:r>
            <a:rPr lang="en-GB" sz="2100" kern="1200" dirty="0" err="1"/>
            <a:t>zátěž</a:t>
          </a:r>
          <a:r>
            <a:rPr lang="en-GB" sz="2100" kern="1200" dirty="0"/>
            <a:t> a </a:t>
          </a:r>
          <a:r>
            <a:rPr lang="en-GB" sz="2100" kern="1200" dirty="0" err="1"/>
            <a:t>nezaručuje</a:t>
          </a:r>
          <a:r>
            <a:rPr lang="en-GB" sz="2100" kern="1200" dirty="0"/>
            <a:t> </a:t>
          </a:r>
          <a:r>
            <a:rPr lang="en-GB" sz="2100" kern="1200" dirty="0" err="1"/>
            <a:t>inovace</a:t>
          </a:r>
          <a:r>
            <a:rPr lang="en-GB" sz="2100" kern="1200" dirty="0"/>
            <a:t> / </a:t>
          </a:r>
          <a:r>
            <a:rPr lang="en-GB" sz="2100" kern="1200" dirty="0" err="1"/>
            <a:t>vysokou</a:t>
          </a:r>
          <a:r>
            <a:rPr lang="en-GB" sz="2100" kern="1200" dirty="0"/>
            <a:t> </a:t>
          </a:r>
          <a:r>
            <a:rPr lang="en-GB" sz="2100" kern="1200" dirty="0" err="1"/>
            <a:t>kvalitu</a:t>
          </a:r>
          <a:r>
            <a:rPr lang="en-GB" sz="2100" kern="1200" dirty="0"/>
            <a:t>; </a:t>
          </a:r>
        </a:p>
      </dsp:txBody>
      <dsp:txXfrm>
        <a:off x="42155" y="40013"/>
        <a:ext cx="4489592" cy="1286109"/>
      </dsp:txXfrm>
    </dsp:sp>
    <dsp:sp modelId="{66DF2B30-2113-9C41-AA6A-F867AA6760AA}">
      <dsp:nvSpPr>
        <dsp:cNvPr id="0" name=""/>
        <dsp:cNvSpPr/>
      </dsp:nvSpPr>
      <dsp:spPr>
        <a:xfrm>
          <a:off x="5029258" y="116434"/>
          <a:ext cx="969892" cy="11332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5029258" y="343087"/>
        <a:ext cx="678924" cy="679959"/>
      </dsp:txXfrm>
    </dsp:sp>
    <dsp:sp modelId="{6065B46D-6254-DC4D-8698-29C3423286CD}">
      <dsp:nvSpPr>
        <dsp:cNvPr id="0" name=""/>
        <dsp:cNvSpPr/>
      </dsp:nvSpPr>
      <dsp:spPr>
        <a:xfrm>
          <a:off x="6401747" y="0"/>
          <a:ext cx="4569618" cy="1366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 err="1"/>
            <a:t>Doporučení</a:t>
          </a:r>
          <a:r>
            <a:rPr lang="en-GB" sz="2100" kern="1200" dirty="0"/>
            <a:t>: </a:t>
          </a:r>
          <a:r>
            <a:rPr lang="en-GB" sz="2100" kern="1200" dirty="0" err="1"/>
            <a:t>Zjednodušit</a:t>
          </a:r>
          <a:r>
            <a:rPr lang="en-GB" sz="2100" kern="1200" dirty="0"/>
            <a:t> </a:t>
          </a:r>
          <a:r>
            <a:rPr lang="en-GB" sz="2100" kern="1200" dirty="0" err="1"/>
            <a:t>formulář</a:t>
          </a:r>
          <a:r>
            <a:rPr lang="en-GB" sz="2100" kern="1200" dirty="0"/>
            <a:t> </a:t>
          </a:r>
          <a:r>
            <a:rPr lang="en-GB" sz="2100" kern="1200" dirty="0" err="1"/>
            <a:t>žádosti</a:t>
          </a:r>
          <a:r>
            <a:rPr lang="en-GB" sz="2100" kern="1200" dirty="0"/>
            <a:t> a </a:t>
          </a:r>
          <a:r>
            <a:rPr lang="en-GB" sz="2100" kern="1200" dirty="0" err="1"/>
            <a:t>lépe</a:t>
          </a:r>
          <a:r>
            <a:rPr lang="en-GB" sz="2100" kern="1200" dirty="0"/>
            <a:t> </a:t>
          </a:r>
          <a:r>
            <a:rPr lang="en-GB" sz="2100" kern="1200" dirty="0" err="1"/>
            <a:t>sladit</a:t>
          </a:r>
          <a:r>
            <a:rPr lang="en-GB" sz="2100" kern="1200" dirty="0"/>
            <a:t> </a:t>
          </a:r>
          <a:r>
            <a:rPr lang="en-GB" sz="2100" kern="1200" dirty="0" err="1"/>
            <a:t>kritéria</a:t>
          </a:r>
          <a:r>
            <a:rPr lang="en-GB" sz="2100" kern="1200" dirty="0"/>
            <a:t> pro </a:t>
          </a:r>
          <a:r>
            <a:rPr lang="en-GB" sz="2100" kern="1200" dirty="0" err="1"/>
            <a:t>udělení</a:t>
          </a:r>
          <a:r>
            <a:rPr lang="en-GB" sz="2100" kern="1200" dirty="0"/>
            <a:t> </a:t>
          </a:r>
          <a:r>
            <a:rPr lang="en-GB" sz="2100" kern="1200" dirty="0" err="1"/>
            <a:t>grantu</a:t>
          </a:r>
          <a:r>
            <a:rPr lang="en-GB" sz="2100" kern="1200" dirty="0"/>
            <a:t> s </a:t>
          </a:r>
          <a:r>
            <a:rPr lang="en-GB" sz="2100" kern="1200" dirty="0" err="1"/>
            <a:t>předpoklady</a:t>
          </a:r>
          <a:r>
            <a:rPr lang="en-GB" sz="2100" kern="1200" dirty="0"/>
            <a:t> </a:t>
          </a:r>
          <a:r>
            <a:rPr lang="en-GB" sz="2100" kern="1200" dirty="0" err="1"/>
            <a:t>úspěchu</a:t>
          </a:r>
          <a:endParaRPr lang="en-GB" sz="2100" kern="1200" dirty="0"/>
        </a:p>
      </dsp:txBody>
      <dsp:txXfrm>
        <a:off x="6441760" y="40013"/>
        <a:ext cx="4489592" cy="12861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02212-8C86-BA41-886D-DFEBEE36CFFE}" type="datetimeFigureOut">
              <a:rPr lang="en-US" smtClean="0"/>
              <a:t>10/22/19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9300" y="1143000"/>
            <a:ext cx="5359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C988F-3F62-2C43-89E5-4E8977EC3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7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90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65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9385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15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6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98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34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73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95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02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11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28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23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6C988F-3F62-2C43-89E5-4E8977EC3BE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91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br>
              <a:rPr lang="cs-CZ" b="1" dirty="0"/>
            </a:br>
            <a:r>
              <a:rPr lang="cs-CZ" sz="2000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Click to edit Master text styles</a:t>
            </a:r>
          </a:p>
          <a:p>
            <a:pPr lvl="1"/>
            <a:r>
              <a:rPr lang="cs-CZ"/>
              <a:t>Second level</a:t>
            </a:r>
          </a:p>
          <a:p>
            <a:pPr lvl="2"/>
            <a:r>
              <a:rPr lang="cs-CZ"/>
              <a:t>Third level</a:t>
            </a:r>
          </a:p>
          <a:p>
            <a:pPr lvl="3"/>
            <a:r>
              <a:rPr lang="cs-CZ"/>
              <a:t>Fourth level</a:t>
            </a:r>
          </a:p>
          <a:p>
            <a:pPr lvl="4"/>
            <a:r>
              <a:rPr lang="cs-CZ"/>
              <a:t>Fifth level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Click icon to add chart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Click icon to add table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21.emf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26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diagramColors" Target="../diagrams/colors4.xml"/><Relationship Id="rId18" Type="http://schemas.openxmlformats.org/officeDocument/2006/relationships/diagramColors" Target="../diagrams/colors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diagramQuickStyle" Target="../diagrams/quickStyle4.xml"/><Relationship Id="rId17" Type="http://schemas.openxmlformats.org/officeDocument/2006/relationships/diagramQuickStyle" Target="../diagrams/quickStyle5.xml"/><Relationship Id="rId2" Type="http://schemas.openxmlformats.org/officeDocument/2006/relationships/notesSlide" Target="../notesSlides/notesSlide12.xml"/><Relationship Id="rId16" Type="http://schemas.openxmlformats.org/officeDocument/2006/relationships/diagramLayout" Target="../diagrams/layout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Layout" Target="../diagrams/layout4.xml"/><Relationship Id="rId5" Type="http://schemas.openxmlformats.org/officeDocument/2006/relationships/diagramQuickStyle" Target="../diagrams/quickStyle3.xml"/><Relationship Id="rId15" Type="http://schemas.openxmlformats.org/officeDocument/2006/relationships/diagramData" Target="../diagrams/data5.xml"/><Relationship Id="rId10" Type="http://schemas.openxmlformats.org/officeDocument/2006/relationships/diagramData" Target="../diagrams/data4.xml"/><Relationship Id="rId19" Type="http://schemas.microsoft.com/office/2007/relationships/diagramDrawing" Target="../diagrams/drawing5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8.jpg"/><Relationship Id="rId14" Type="http://schemas.microsoft.com/office/2007/relationships/diagramDrawing" Target="../diagrams/drawin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.europa.eu/assets/eac/erasmus-plus/eval/swd-e-plus-mte.pdf" TargetMode="External"/><Relationship Id="rId5" Type="http://schemas.openxmlformats.org/officeDocument/2006/relationships/hyperlink" Target="https://eur-lex.europa.eu/legal-content/EN/TXT/PDF/?uri=CELEX:52018DC0050&amp;from=CS" TargetMode="Externa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4.svg"/><Relationship Id="rId17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sv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9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8.jpg"/><Relationship Id="rId10" Type="http://schemas.microsoft.com/office/2007/relationships/diagramDrawing" Target="../diagrams/drawing2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Kristýna </a:t>
            </a:r>
            <a:r>
              <a:rPr lang="cs-CZ" dirty="0" err="1"/>
              <a:t>Bašná</a:t>
            </a:r>
            <a:r>
              <a:rPr lang="cs-CZ" dirty="0"/>
              <a:t>, </a:t>
            </a:r>
            <a:r>
              <a:rPr lang="cs-CZ" dirty="0" err="1"/>
              <a:t>MSc</a:t>
            </a:r>
            <a:r>
              <a:rPr lang="cs-CZ" dirty="0"/>
              <a:t>. Ph.D.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Evaluace programu Erasmus+ </a:t>
            </a:r>
            <a:br>
              <a:rPr lang="cs-CZ" dirty="0"/>
            </a:br>
            <a:r>
              <a:rPr lang="cs-CZ" dirty="0"/>
              <a:t>pro Evropskou komisi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24.10.2019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C4CC5A-EC09-5245-970E-104B3833A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552" y="5971728"/>
            <a:ext cx="936104" cy="8177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FF044A-5E68-2648-A08E-AEA6B3241E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656" y="5898001"/>
            <a:ext cx="2819400" cy="965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Analýza</a:t>
            </a:r>
            <a:r>
              <a:rPr lang="en-US" dirty="0"/>
              <a:t> </a:t>
            </a:r>
            <a:r>
              <a:rPr lang="en-US" dirty="0" err="1"/>
              <a:t>sociálních</a:t>
            </a:r>
            <a:r>
              <a:rPr lang="en-US" dirty="0"/>
              <a:t> </a:t>
            </a:r>
            <a:r>
              <a:rPr lang="en-US" dirty="0" err="1"/>
              <a:t>sítí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 err="1">
                <a:latin typeface="Breuer Text" panose="02000506040000020004" pitchFamily="50" charset="0"/>
              </a:rPr>
              <a:t>Crimson</a:t>
            </a:r>
            <a:r>
              <a:rPr lang="cs-CZ" sz="2400" dirty="0">
                <a:latin typeface="Breuer Text" panose="02000506040000020004" pitchFamily="50" charset="0"/>
              </a:rPr>
              <a:t> Hexagon – analýza </a:t>
            </a:r>
            <a:r>
              <a:rPr lang="cs-CZ" sz="2400" dirty="0" err="1">
                <a:latin typeface="Breuer Text" panose="02000506040000020004" pitchFamily="50" charset="0"/>
              </a:rPr>
              <a:t>Twitteru</a:t>
            </a:r>
            <a:r>
              <a:rPr lang="cs-CZ" sz="2400" dirty="0">
                <a:latin typeface="Breuer Text" panose="02000506040000020004" pitchFamily="50" charset="0"/>
              </a:rPr>
              <a:t> a </a:t>
            </a:r>
            <a:r>
              <a:rPr lang="cs-CZ" sz="2400" dirty="0" err="1">
                <a:latin typeface="Breuer Text" panose="02000506040000020004" pitchFamily="50" charset="0"/>
              </a:rPr>
              <a:t>Facebooku</a:t>
            </a:r>
            <a:endParaRPr lang="cs-CZ" sz="2400" dirty="0">
              <a:latin typeface="Breuer Text" panose="02000506040000020004" pitchFamily="50" charset="0"/>
            </a:endParaRPr>
          </a:p>
          <a:p>
            <a:pPr marL="0" indent="0">
              <a:buNone/>
            </a:pPr>
            <a:endParaRPr lang="cs-CZ" sz="2400" dirty="0">
              <a:latin typeface="Breuer Text" panose="02000506040000020004" pitchFamily="50" charset="0"/>
            </a:endParaRP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Počet konverzací na sociálních sítí o Erasmu+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Analýza témat a podtémat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Analýza sentimentu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Analýza témat a sentimentu v různých zemích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err="1">
                <a:latin typeface="Breuer Text" panose="02000506040000020004" pitchFamily="50" charset="0"/>
              </a:rPr>
              <a:t>Benchmarking</a:t>
            </a:r>
            <a:r>
              <a:rPr lang="cs-CZ" sz="2400" dirty="0">
                <a:latin typeface="Breuer Text" panose="02000506040000020004" pitchFamily="50" charset="0"/>
              </a:rPr>
              <a:t> (porovnání s jinými programy EU)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Analýza audience včetně </a:t>
            </a:r>
            <a:r>
              <a:rPr lang="cs-CZ" sz="2400" dirty="0" err="1">
                <a:latin typeface="Breuer Text" panose="02000506040000020004" pitchFamily="50" charset="0"/>
              </a:rPr>
              <a:t>sociodemografik</a:t>
            </a:r>
            <a:r>
              <a:rPr lang="cs-CZ" sz="2400" dirty="0">
                <a:latin typeface="Breuer Text" panose="02000506040000020004" pitchFamily="50" charset="0"/>
              </a:rPr>
              <a:t> jako je věk, pohlaví, lokalita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>
                <a:latin typeface="Breuer Text" panose="02000506040000020004" pitchFamily="50" charset="0"/>
              </a:rPr>
              <a:t>Analýza nejvlivnějších a nejproduktivnějších autorů</a:t>
            </a:r>
            <a:endParaRPr lang="cs-CZ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7041D-F052-8D44-8B2C-76B19556E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BDEF7-E430-ED44-B73B-8D4595B7A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906998-F6CB-1640-86BA-0AA84FAF8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7414" y="883363"/>
            <a:ext cx="4235673" cy="334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78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Analýza</a:t>
            </a:r>
            <a:r>
              <a:rPr lang="en-US" dirty="0"/>
              <a:t> </a:t>
            </a:r>
            <a:r>
              <a:rPr lang="en-US" dirty="0" err="1"/>
              <a:t>sociálních</a:t>
            </a:r>
            <a:r>
              <a:rPr lang="en-US" dirty="0"/>
              <a:t> </a:t>
            </a:r>
            <a:r>
              <a:rPr lang="en-US" dirty="0" err="1"/>
              <a:t>sítí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7041D-F052-8D44-8B2C-76B19556E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BDEF7-E430-ED44-B73B-8D4595B7A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CF3F02-D9B6-1A42-B02E-0E969CFD6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452" y="1636437"/>
            <a:ext cx="4127500" cy="4076700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9D1CA0C-EB6B-6A43-BFEA-8C996338FB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1333819"/>
              </p:ext>
            </p:extLst>
          </p:nvPr>
        </p:nvGraphicFramePr>
        <p:xfrm>
          <a:off x="322461" y="1637395"/>
          <a:ext cx="7560840" cy="4571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727802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Analýza</a:t>
            </a:r>
            <a:r>
              <a:rPr lang="en-US" dirty="0"/>
              <a:t> </a:t>
            </a:r>
            <a:r>
              <a:rPr lang="en-US" dirty="0" err="1"/>
              <a:t>sociálních</a:t>
            </a:r>
            <a:r>
              <a:rPr lang="en-US" dirty="0"/>
              <a:t> </a:t>
            </a:r>
            <a:r>
              <a:rPr lang="en-US" dirty="0" err="1"/>
              <a:t>sítí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77041D-F052-8D44-8B2C-76B19556EB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BDEF7-E430-ED44-B73B-8D4595B7A9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C5E4AA-0903-A447-8631-4813C97352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21" y="1506517"/>
            <a:ext cx="4713170" cy="4402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21B452-F589-DF4F-8883-050052243F3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26" t="26341" r="37541" b="10269"/>
          <a:stretch/>
        </p:blipFill>
        <p:spPr>
          <a:xfrm>
            <a:off x="6329602" y="1707635"/>
            <a:ext cx="4688114" cy="180312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A676CF-0AC0-9F4C-9CB7-8ABD14BB60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6272" y="3853721"/>
            <a:ext cx="4209312" cy="180312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73031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Výsledky</a:t>
            </a:r>
            <a:r>
              <a:rPr lang="en-US" dirty="0"/>
              <a:t> a </a:t>
            </a:r>
            <a:r>
              <a:rPr lang="en-US" dirty="0" err="1"/>
              <a:t>jejich</a:t>
            </a:r>
            <a:r>
              <a:rPr lang="en-US" dirty="0"/>
              <a:t> </a:t>
            </a:r>
            <a:r>
              <a:rPr lang="en-US" dirty="0" err="1"/>
              <a:t>komunikace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3200" dirty="0"/>
              <a:t>Obecně jsme měli dobré zprávy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/>
              <a:t>Veskrze pozitivní ohlasy od účastníků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/>
              <a:t>Zavedená a známá značka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4BF121A-3314-5D42-8A73-01239E5BD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F887D8-32A3-2B47-8F13-16F449FDF1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3BC8592-795A-C74B-BEE4-EBAE599C4254}"/>
              </a:ext>
            </a:extLst>
          </p:cNvPr>
          <p:cNvSpPr txBox="1"/>
          <p:nvPr/>
        </p:nvSpPr>
        <p:spPr>
          <a:xfrm>
            <a:off x="1425631" y="5887032"/>
            <a:ext cx="1726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Zdroj</a:t>
            </a:r>
            <a:r>
              <a:rPr lang="en-US" sz="1200" dirty="0"/>
              <a:t>: Eurobarometer 86</a:t>
            </a: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17ADB97E-187D-A543-BA27-73604F5B06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388893"/>
              </p:ext>
            </p:extLst>
          </p:nvPr>
        </p:nvGraphicFramePr>
        <p:xfrm>
          <a:off x="1425631" y="3435971"/>
          <a:ext cx="8026970" cy="2728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34359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Výsledky</a:t>
            </a:r>
            <a:r>
              <a:rPr lang="en-US" dirty="0"/>
              <a:t> a </a:t>
            </a:r>
            <a:r>
              <a:rPr lang="en-US" dirty="0" err="1"/>
              <a:t>jejich</a:t>
            </a:r>
            <a:r>
              <a:rPr lang="en-US" dirty="0"/>
              <a:t> </a:t>
            </a:r>
            <a:r>
              <a:rPr lang="en-US" dirty="0" err="1"/>
              <a:t>komunikace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dirty="0"/>
              <a:t>Vysoká spokojenost účastníků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7" name="Oval Callout 6">
            <a:extLst>
              <a:ext uri="{FF2B5EF4-FFF2-40B4-BE49-F238E27FC236}">
                <a16:creationId xmlns:a16="http://schemas.microsoft.com/office/drawing/2014/main" id="{A7094E0A-FDDD-194A-B6FC-5B2A4BA879AA}"/>
              </a:ext>
            </a:extLst>
          </p:cNvPr>
          <p:cNvSpPr/>
          <p:nvPr/>
        </p:nvSpPr>
        <p:spPr>
          <a:xfrm>
            <a:off x="10063337" y="2125733"/>
            <a:ext cx="2088232" cy="12241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“Thanks for the experience!”</a:t>
            </a:r>
          </a:p>
        </p:txBody>
      </p:sp>
      <p:sp>
        <p:nvSpPr>
          <p:cNvPr id="12" name="Oval Callout 11">
            <a:extLst>
              <a:ext uri="{FF2B5EF4-FFF2-40B4-BE49-F238E27FC236}">
                <a16:creationId xmlns:a16="http://schemas.microsoft.com/office/drawing/2014/main" id="{17F9EA25-2890-D848-AE44-4C7F111EBB73}"/>
              </a:ext>
            </a:extLst>
          </p:cNvPr>
          <p:cNvSpPr/>
          <p:nvPr/>
        </p:nvSpPr>
        <p:spPr>
          <a:xfrm>
            <a:off x="7871232" y="2070694"/>
            <a:ext cx="2088232" cy="1224136"/>
          </a:xfrm>
          <a:prstGeom prst="wedgeEllipseCallout">
            <a:avLst>
              <a:gd name="adj1" fmla="val 20218"/>
              <a:gd name="adj2" fmla="val 589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“Erasmus changes the lives of students!”</a:t>
            </a:r>
          </a:p>
        </p:txBody>
      </p:sp>
      <p:pic>
        <p:nvPicPr>
          <p:cNvPr id="14" name="Graphic 13" descr="Users">
            <a:extLst>
              <a:ext uri="{FF2B5EF4-FFF2-40B4-BE49-F238E27FC236}">
                <a16:creationId xmlns:a16="http://schemas.microsoft.com/office/drawing/2014/main" id="{143B4C84-C6D2-6D4E-8889-09D6F6F94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4201" y="3354702"/>
            <a:ext cx="914400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BF121A-3314-5D42-8A73-01239E5BDE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BF887D8-32A3-2B47-8F13-16F449FDF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0DF7DCB-54E0-8647-B66E-777850E7B3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15" y="2340815"/>
            <a:ext cx="7453618" cy="34891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A96363-03AA-B848-80DE-DDCF9E018D37}"/>
              </a:ext>
            </a:extLst>
          </p:cNvPr>
          <p:cNvSpPr txBox="1"/>
          <p:nvPr/>
        </p:nvSpPr>
        <p:spPr>
          <a:xfrm>
            <a:off x="577150" y="5730722"/>
            <a:ext cx="224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Zdroj</a:t>
            </a:r>
            <a:r>
              <a:rPr lang="en-US" sz="1800" dirty="0"/>
              <a:t>: Mobility Survey</a:t>
            </a:r>
          </a:p>
        </p:txBody>
      </p:sp>
    </p:spTree>
    <p:extLst>
      <p:ext uri="{BB962C8B-B14F-4D97-AF65-F5344CB8AC3E}">
        <p14:creationId xmlns:p14="http://schemas.microsoft.com/office/powerpoint/2010/main" val="917030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DD269-E636-5343-910B-935FB623E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Doporučení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887E117-4D1E-194F-8E90-7628ABB431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882871"/>
              </p:ext>
            </p:extLst>
          </p:nvPr>
        </p:nvGraphicFramePr>
        <p:xfrm>
          <a:off x="609521" y="1638353"/>
          <a:ext cx="10971371" cy="1366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2F8B044-FE40-5A4B-BD6C-1718E794F7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72227"/>
            <a:ext cx="864265" cy="754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6AC56E-D663-A94C-9A51-3A2C14FFFA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63" y="6249272"/>
            <a:ext cx="2304087" cy="78878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BA65409-2470-7142-AA7F-7F262DAB44A3}"/>
              </a:ext>
            </a:extLst>
          </p:cNvPr>
          <p:cNvSpPr txBox="1">
            <a:spLocks/>
          </p:cNvSpPr>
          <p:nvPr/>
        </p:nvSpPr>
        <p:spPr>
          <a:xfrm>
            <a:off x="609521" y="286629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Doporučení</a:t>
            </a:r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72B821AA-BC24-5547-A960-23B7A6BE65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571828"/>
              </p:ext>
            </p:extLst>
          </p:nvPr>
        </p:nvGraphicFramePr>
        <p:xfrm>
          <a:off x="609520" y="3027443"/>
          <a:ext cx="10971371" cy="1366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09863C8-7479-0E44-8E6D-87BCD22305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6100263"/>
              </p:ext>
            </p:extLst>
          </p:nvPr>
        </p:nvGraphicFramePr>
        <p:xfrm>
          <a:off x="576081" y="4416533"/>
          <a:ext cx="10971371" cy="1366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</p:spTree>
    <p:extLst>
      <p:ext uri="{BB962C8B-B14F-4D97-AF65-F5344CB8AC3E}">
        <p14:creationId xmlns:p14="http://schemas.microsoft.com/office/powerpoint/2010/main" val="3297309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DD269-E636-5343-910B-935FB623E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925313"/>
          </a:xfrm>
        </p:spPr>
        <p:txBody>
          <a:bodyPr/>
          <a:lstStyle/>
          <a:p>
            <a:r>
              <a:rPr lang="en-US" dirty="0" err="1"/>
              <a:t>Závěry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8B044-FE40-5A4B-BD6C-1718E794F7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72227"/>
            <a:ext cx="864265" cy="754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6AC56E-D663-A94C-9A51-3A2C14FFFA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63" y="6249272"/>
            <a:ext cx="2304087" cy="78878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3436C-D2F4-E34A-ACAB-79D4DEDAA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</p:spPr>
        <p:txBody>
          <a:bodyPr/>
          <a:lstStyle/>
          <a:p>
            <a:r>
              <a:rPr lang="cs-CZ" dirty="0"/>
              <a:t>Doporučení se promítly do plánování nového programu Erasmus+</a:t>
            </a:r>
            <a:endParaRPr lang="cs-CZ" sz="3600" dirty="0"/>
          </a:p>
          <a:p>
            <a:pPr lvl="1"/>
            <a:r>
              <a:rPr lang="cs-CZ" sz="3200" dirty="0">
                <a:hlinkClick r:id="rId5"/>
              </a:rPr>
              <a:t>Zpráva Komise Evropskému Parlamentu, Radě, Evropskému Hospodářskému A Sociálnímu Výboru A Výboru Regionů - </a:t>
            </a:r>
            <a:r>
              <a:rPr lang="cs-CZ" sz="3200" dirty="0" err="1">
                <a:hlinkClick r:id="rId5"/>
              </a:rPr>
              <a:t>Mid</a:t>
            </a:r>
            <a:r>
              <a:rPr lang="cs-CZ" sz="3200" dirty="0">
                <a:hlinkClick r:id="rId5"/>
              </a:rPr>
              <a:t>-term </a:t>
            </a:r>
            <a:r>
              <a:rPr lang="cs-CZ" sz="3200" dirty="0" err="1">
                <a:hlinkClick r:id="rId5"/>
              </a:rPr>
              <a:t>evaluation</a:t>
            </a:r>
            <a:r>
              <a:rPr lang="cs-CZ" sz="3200" dirty="0">
                <a:hlinkClick r:id="rId5"/>
              </a:rPr>
              <a:t> </a:t>
            </a:r>
            <a:r>
              <a:rPr lang="cs-CZ" sz="3200" dirty="0" err="1">
                <a:hlinkClick r:id="rId5"/>
              </a:rPr>
              <a:t>of</a:t>
            </a:r>
            <a:r>
              <a:rPr lang="cs-CZ" sz="3200" dirty="0">
                <a:hlinkClick r:id="rId5"/>
              </a:rPr>
              <a:t> </a:t>
            </a:r>
            <a:r>
              <a:rPr lang="cs-CZ" sz="3200" dirty="0" err="1">
                <a:hlinkClick r:id="rId5"/>
              </a:rPr>
              <a:t>the</a:t>
            </a:r>
            <a:r>
              <a:rPr lang="cs-CZ" sz="3200" dirty="0">
                <a:hlinkClick r:id="rId5"/>
              </a:rPr>
              <a:t> Erasmus+ </a:t>
            </a:r>
            <a:r>
              <a:rPr lang="cs-CZ" sz="3200" dirty="0" err="1">
                <a:hlinkClick r:id="rId5"/>
              </a:rPr>
              <a:t>programme</a:t>
            </a:r>
            <a:r>
              <a:rPr lang="cs-CZ" sz="3200" dirty="0">
                <a:hlinkClick r:id="rId5"/>
              </a:rPr>
              <a:t> (2014-2020)</a:t>
            </a:r>
            <a:endParaRPr lang="cs-CZ" sz="3200" dirty="0"/>
          </a:p>
          <a:p>
            <a:pPr lvl="1"/>
            <a:r>
              <a:rPr lang="en-GB" sz="3200" dirty="0">
                <a:hlinkClick r:id="rId6"/>
              </a:rPr>
              <a:t>Commission Staff Working Document: Mid-term evaluation of the Erasmus+ programme (2014-2020)</a:t>
            </a:r>
            <a:endParaRPr lang="cs-CZ" sz="32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3930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DD269-E636-5343-910B-935FB623E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6445" y="2092864"/>
            <a:ext cx="7357521" cy="925313"/>
          </a:xfrm>
        </p:spPr>
        <p:txBody>
          <a:bodyPr>
            <a:normAutofit/>
          </a:bodyPr>
          <a:lstStyle/>
          <a:p>
            <a:pPr algn="ctr"/>
            <a:r>
              <a:rPr lang="en-US" sz="4800" dirty="0" err="1"/>
              <a:t>Děkuji</a:t>
            </a:r>
            <a:endParaRPr lang="en-US" sz="4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8B044-FE40-5A4B-BD6C-1718E794F7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72227"/>
            <a:ext cx="864265" cy="7549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6AC56E-D663-A94C-9A51-3A2C14FFFA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263" y="6249272"/>
            <a:ext cx="2304087" cy="788787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E3436C-D2F4-E34A-ACAB-79D4DEDAA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868" y="3294732"/>
            <a:ext cx="10971372" cy="2401431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 err="1"/>
              <a:t>kristyna.basna@soc.cas.cz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097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C19F16-E90A-9C4B-AF7D-EC11E98FA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912F8F-D7B3-2740-B6A3-8A5574B3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/>
              <a:t>Konzultantská firma  (USA, UK, Belgie)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Veřejný sektor (EC, EP)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Různé tematické zaměření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Oblasti DG EAC, DG EMPL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F71C67-02D2-E642-BD6B-FAF5C6673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64BBA1-59FD-EC4C-A7CC-B8AC48E1D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582" y="1467377"/>
            <a:ext cx="2304256" cy="201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8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Evaluace</a:t>
            </a:r>
            <a:r>
              <a:rPr lang="en-US" dirty="0"/>
              <a:t> Erasmus+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C19F16-E90A-9C4B-AF7D-EC11E98FA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912F8F-D7B3-2740-B6A3-8A5574B3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/>
              <a:t>Jedna z největších evaluací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Více než rok analýz, sběru dat a rešerší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Okolo 10 klíčových pracovníků + desítky dalších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Výzkumná agentura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F71C67-02D2-E642-BD6B-FAF5C6673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319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Cíle</a:t>
            </a:r>
            <a:r>
              <a:rPr lang="en-US" dirty="0"/>
              <a:t> </a:t>
            </a:r>
            <a:r>
              <a:rPr lang="en-US" dirty="0" err="1"/>
              <a:t>evaluace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C19F16-E90A-9C4B-AF7D-EC11E98FA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912F8F-D7B3-2740-B6A3-8A5574B3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 err="1"/>
              <a:t>Midterm</a:t>
            </a:r>
            <a:r>
              <a:rPr lang="cs-CZ" dirty="0"/>
              <a:t> </a:t>
            </a:r>
            <a:r>
              <a:rPr lang="cs-CZ" dirty="0" err="1"/>
              <a:t>evaluation</a:t>
            </a:r>
            <a:r>
              <a:rPr lang="cs-CZ" dirty="0"/>
              <a:t> - v půlce programového období (2014-2020)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Jak fungoval program dříve, jak funguje nyní a jaké se mají udělat změny v novém programovém období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Evaluovali jsme : </a:t>
            </a:r>
            <a:r>
              <a:rPr lang="cs-CZ" dirty="0" err="1"/>
              <a:t>relevancy</a:t>
            </a:r>
            <a:r>
              <a:rPr lang="cs-CZ" dirty="0"/>
              <a:t>, </a:t>
            </a:r>
            <a:r>
              <a:rPr lang="cs-CZ" dirty="0" err="1"/>
              <a:t>coherency</a:t>
            </a:r>
            <a:r>
              <a:rPr lang="cs-CZ" dirty="0"/>
              <a:t>, </a:t>
            </a:r>
            <a:r>
              <a:rPr lang="cs-CZ" dirty="0" err="1"/>
              <a:t>effectiveness</a:t>
            </a:r>
            <a:r>
              <a:rPr lang="cs-CZ" dirty="0"/>
              <a:t>, </a:t>
            </a:r>
            <a:r>
              <a:rPr lang="cs-CZ" dirty="0" err="1"/>
              <a:t>efficiency</a:t>
            </a:r>
            <a:r>
              <a:rPr lang="cs-CZ" dirty="0"/>
              <a:t>, EU </a:t>
            </a:r>
            <a:r>
              <a:rPr lang="cs-CZ" dirty="0" err="1"/>
              <a:t>added</a:t>
            </a:r>
            <a:r>
              <a:rPr lang="cs-CZ" dirty="0"/>
              <a:t> </a:t>
            </a:r>
            <a:r>
              <a:rPr lang="cs-CZ" dirty="0" err="1"/>
              <a:t>value</a:t>
            </a:r>
            <a:endParaRPr lang="cs-CZ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F71C67-02D2-E642-BD6B-FAF5C6673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86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E8974-FEA9-0F48-A5F5-6C17F86DF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 je Erasmus+?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B05B7-B8FA-784C-A0E1-1FE3CA8815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sz="3600" dirty="0"/>
              <a:t>Jeden z nejúspěšnějších programů Evropské Unie</a:t>
            </a:r>
          </a:p>
          <a:p>
            <a:pPr>
              <a:buFont typeface="Wingdings" pitchFamily="2" charset="2"/>
              <a:buChar char="Ø"/>
            </a:pPr>
            <a:r>
              <a:rPr lang="cs-CZ" sz="3600" dirty="0"/>
              <a:t>Založen v roce 1987, kdy se ho zúčastnilo 3,200 studentů</a:t>
            </a:r>
          </a:p>
          <a:p>
            <a:pPr>
              <a:buFont typeface="Wingdings" pitchFamily="2" charset="2"/>
              <a:buChar char="Ø"/>
            </a:pPr>
            <a:r>
              <a:rPr lang="cs-CZ" sz="3600" dirty="0"/>
              <a:t>V roce 2014 se sedm </a:t>
            </a:r>
            <a:r>
              <a:rPr lang="cs-CZ" sz="3600" dirty="0" err="1"/>
              <a:t>mobilitních</a:t>
            </a:r>
            <a:r>
              <a:rPr lang="cs-CZ" sz="3600" dirty="0"/>
              <a:t> a kooperačních programů spojilo do zastřešujícího programu Erasmus+</a:t>
            </a:r>
          </a:p>
          <a:p>
            <a:pPr>
              <a:buFont typeface="Wingdings" pitchFamily="2" charset="2"/>
              <a:buChar char="Ø"/>
            </a:pPr>
            <a:r>
              <a:rPr lang="cs-CZ" sz="3600" dirty="0"/>
              <a:t>Současný Erasmus+ program má rozpočet 14.7 miliard EUR (2014-2020)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E029E8-B712-2149-AB60-0624B5A33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FCEB79-753C-BF46-BDA9-9F382630A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pic>
        <p:nvPicPr>
          <p:cNvPr id="6" name="Picture Placeholder 3">
            <a:extLst>
              <a:ext uri="{FF2B5EF4-FFF2-40B4-BE49-F238E27FC236}">
                <a16:creationId xmlns:a16="http://schemas.microsoft.com/office/drawing/2014/main" id="{84EE437B-AF24-374C-8571-7F32D63A06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" b="1225"/>
          <a:stretch>
            <a:fillRect/>
          </a:stretch>
        </p:blipFill>
        <p:spPr>
          <a:xfrm>
            <a:off x="4525078" y="169185"/>
            <a:ext cx="2998862" cy="83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49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053ADFE-896B-1844-99B6-7AB61FF79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20" y="281187"/>
            <a:ext cx="11130265" cy="556976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C19F16-E90A-9C4B-AF7D-EC11E98FAB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00391C-A26D-3842-986E-54491B88B4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663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Metody</a:t>
            </a:r>
            <a:r>
              <a:rPr lang="en-US" dirty="0"/>
              <a:t> </a:t>
            </a:r>
            <a:r>
              <a:rPr lang="en-US" dirty="0" err="1"/>
              <a:t>evaluace</a:t>
            </a: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CDF2DF53-5D7B-6749-9D4F-07F6D2E6FB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730720"/>
              </p:ext>
            </p:extLst>
          </p:nvPr>
        </p:nvGraphicFramePr>
        <p:xfrm>
          <a:off x="609521" y="2142604"/>
          <a:ext cx="10971372" cy="4129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4F3005C-5651-5B42-BE3D-4B43D67512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13" name="Graphic 12" descr="Questions">
            <a:extLst>
              <a:ext uri="{FF2B5EF4-FFF2-40B4-BE49-F238E27FC236}">
                <a16:creationId xmlns:a16="http://schemas.microsoft.com/office/drawing/2014/main" id="{811FFCE1-8A1B-094D-AEE8-3AA46E21628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64882" y="1302688"/>
            <a:ext cx="914400" cy="914400"/>
          </a:xfrm>
          <a:prstGeom prst="rect">
            <a:avLst/>
          </a:prstGeom>
        </p:spPr>
      </p:pic>
      <p:pic>
        <p:nvPicPr>
          <p:cNvPr id="15" name="Graphic 14" descr="Books">
            <a:extLst>
              <a:ext uri="{FF2B5EF4-FFF2-40B4-BE49-F238E27FC236}">
                <a16:creationId xmlns:a16="http://schemas.microsoft.com/office/drawing/2014/main" id="{39F81D12-98A7-0A41-BFDE-4334359BF5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752092" y="1302688"/>
            <a:ext cx="914400" cy="914400"/>
          </a:xfrm>
          <a:prstGeom prst="rect">
            <a:avLst/>
          </a:prstGeom>
        </p:spPr>
      </p:pic>
      <p:pic>
        <p:nvPicPr>
          <p:cNvPr id="19" name="Graphic 18" descr="Bar graph with upward trend">
            <a:extLst>
              <a:ext uri="{FF2B5EF4-FFF2-40B4-BE49-F238E27FC236}">
                <a16:creationId xmlns:a16="http://schemas.microsoft.com/office/drawing/2014/main" id="{CFA94B7A-D1C7-124B-B2A5-1C2110A02C6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908487" y="1336834"/>
            <a:ext cx="914400" cy="914400"/>
          </a:xfrm>
          <a:prstGeom prst="rect">
            <a:avLst/>
          </a:prstGeom>
        </p:spPr>
      </p:pic>
      <p:pic>
        <p:nvPicPr>
          <p:cNvPr id="21" name="Graphic 20" descr="Checklist">
            <a:extLst>
              <a:ext uri="{FF2B5EF4-FFF2-40B4-BE49-F238E27FC236}">
                <a16:creationId xmlns:a16="http://schemas.microsoft.com/office/drawing/2014/main" id="{643370CC-7725-9A49-B627-E0A4BE8377E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22802" y="1302688"/>
            <a:ext cx="914400" cy="914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DB73FE0-A25A-C344-8D3D-7201F24310E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8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Panelové</a:t>
            </a:r>
            <a:r>
              <a:rPr lang="en-US" dirty="0"/>
              <a:t> </a:t>
            </a:r>
            <a:r>
              <a:rPr lang="en-US" dirty="0" err="1"/>
              <a:t>průzkumy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ADF75B-0ADE-1448-976A-13F915BBC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23272D-C493-584F-A28F-82D53A535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0C381A1-CA74-4448-AB5B-0B5E7465F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dirty="0"/>
              <a:t>Školy a mladí lidé 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Totožný dotazník před – po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Kontrolní skupina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Individuální párování</a:t>
            </a:r>
          </a:p>
          <a:p>
            <a:pPr>
              <a:buFont typeface="Wingdings" pitchFamily="2" charset="2"/>
              <a:buChar char="Ø"/>
            </a:pPr>
            <a:r>
              <a:rPr lang="cs-CZ" dirty="0"/>
              <a:t>Statistické metody analýzy panelových dat</a:t>
            </a:r>
          </a:p>
        </p:txBody>
      </p:sp>
    </p:spTree>
    <p:extLst>
      <p:ext uri="{BB962C8B-B14F-4D97-AF65-F5344CB8AC3E}">
        <p14:creationId xmlns:p14="http://schemas.microsoft.com/office/powerpoint/2010/main" val="1997218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Výsledky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5567FA9-C26C-F34F-96BD-90D7425FA9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16"/>
          <a:stretch/>
        </p:blipFill>
        <p:spPr>
          <a:xfrm>
            <a:off x="262558" y="1638333"/>
            <a:ext cx="5531946" cy="4100399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ADF75B-0ADE-1448-976A-13F915BBCE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998" y="6209471"/>
            <a:ext cx="936104" cy="8177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23272D-C493-584F-A28F-82D53A5350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64" y="6209471"/>
            <a:ext cx="2388676" cy="817745"/>
          </a:xfrm>
          <a:prstGeom prst="rect">
            <a:avLst/>
          </a:prstGeom>
        </p:spPr>
      </p:pic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DCD077D8-0E9F-084E-8CF4-6D6355333A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7108738"/>
              </p:ext>
            </p:extLst>
          </p:nvPr>
        </p:nvGraphicFramePr>
        <p:xfrm>
          <a:off x="7247334" y="1494521"/>
          <a:ext cx="3744416" cy="4696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504274996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Prezentace.potx</Template>
  <TotalTime>6722</TotalTime>
  <Words>642</Words>
  <Application>Microsoft Macintosh PowerPoint</Application>
  <PresentationFormat>Custom</PresentationFormat>
  <Paragraphs>117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Breuer Text</vt:lpstr>
      <vt:lpstr>Calibri</vt:lpstr>
      <vt:lpstr>Wingdings</vt:lpstr>
      <vt:lpstr>Prezentace</vt:lpstr>
      <vt:lpstr>Evaluace programu Erasmus+  pro Evropskou komisi</vt:lpstr>
      <vt:lpstr>ICF</vt:lpstr>
      <vt:lpstr>Evaluace Erasmus+</vt:lpstr>
      <vt:lpstr>Cíle evaluace</vt:lpstr>
      <vt:lpstr>Co je Erasmus+?</vt:lpstr>
      <vt:lpstr>PowerPoint Presentation</vt:lpstr>
      <vt:lpstr>Metody evaluace</vt:lpstr>
      <vt:lpstr>Panelové průzkumy</vt:lpstr>
      <vt:lpstr>Výsledky</vt:lpstr>
      <vt:lpstr>Analýza sociálních sítí</vt:lpstr>
      <vt:lpstr>Analýza sociálních sítí</vt:lpstr>
      <vt:lpstr>Analýza sociálních sítí</vt:lpstr>
      <vt:lpstr>Výsledky a jejich komunikace</vt:lpstr>
      <vt:lpstr>Výsledky a jejich komunikace</vt:lpstr>
      <vt:lpstr>Doporučení</vt:lpstr>
      <vt:lpstr>Závěry</vt:lpstr>
      <vt:lpstr>Děkuji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Ondřej Lukeš</dc:creator>
  <cp:lastModifiedBy>Kristýna Bašná</cp:lastModifiedBy>
  <cp:revision>78</cp:revision>
  <dcterms:created xsi:type="dcterms:W3CDTF">2016-10-19T12:35:21Z</dcterms:created>
  <dcterms:modified xsi:type="dcterms:W3CDTF">2019-10-22T22:44:39Z</dcterms:modified>
</cp:coreProperties>
</file>